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Lst>
  <p:notesMasterIdLst>
    <p:notesMasterId r:id="rId21"/>
  </p:notesMasterIdLst>
  <p:sldIdLst>
    <p:sldId id="256" r:id="rId5"/>
    <p:sldId id="922" r:id="rId6"/>
    <p:sldId id="269" r:id="rId7"/>
    <p:sldId id="925" r:id="rId8"/>
    <p:sldId id="769" r:id="rId9"/>
    <p:sldId id="926" r:id="rId10"/>
    <p:sldId id="539" r:id="rId11"/>
    <p:sldId id="381" r:id="rId12"/>
    <p:sldId id="960" r:id="rId13"/>
    <p:sldId id="380" r:id="rId14"/>
    <p:sldId id="378" r:id="rId15"/>
    <p:sldId id="379" r:id="rId16"/>
    <p:sldId id="921" r:id="rId17"/>
    <p:sldId id="927" r:id="rId18"/>
    <p:sldId id="959" r:id="rId19"/>
    <p:sldId id="26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1CC025-D747-4CED-9BF2-BA5FCB162DCE}">
          <p14:sldIdLst>
            <p14:sldId id="256"/>
            <p14:sldId id="922"/>
            <p14:sldId id="269"/>
            <p14:sldId id="925"/>
            <p14:sldId id="769"/>
            <p14:sldId id="926"/>
            <p14:sldId id="539"/>
            <p14:sldId id="381"/>
            <p14:sldId id="960"/>
            <p14:sldId id="380"/>
            <p14:sldId id="378"/>
            <p14:sldId id="379"/>
            <p14:sldId id="921"/>
            <p14:sldId id="927"/>
            <p14:sldId id="959"/>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6CF634-8EEF-42D2-02E2-35BA38C79BD6}" name="Hines, Melissa" initials="HM" userId="S::mhines@stjude.org::7ec9436c-6c57-4ef7-8505-8f6d682a4515" providerId="AD"/>
  <p188:author id="{FC8B5654-09FB-6041-E430-4E723D2C130B}" name="Ryan, Kristen" initials="RK" userId="S::kwoodwar@stjude.org::9d9296b6-a217-491b-a00c-e1ef3f8916f7" providerId="AD"/>
  <p188:author id="{8677686B-EA01-5154-9D86-7B49C711CD93}" name="Nichols, Kim" initials="NK" userId="S::knichols@stjude.org::b43c7dbb-ac6c-458e-9ad3-435c4c43dd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hols, Kim" initials="NK" lastIdx="2" clrIdx="0">
    <p:extLst>
      <p:ext uri="{19B8F6BF-5375-455C-9EA6-DF929625EA0E}">
        <p15:presenceInfo xmlns:p15="http://schemas.microsoft.com/office/powerpoint/2012/main" userId="S::knichols@stjude.org::b43c7dbb-ac6c-458e-9ad3-435c4c43dd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856"/>
    <a:srgbClr val="63666B"/>
    <a:srgbClr val="FFB125"/>
    <a:srgbClr val="F5A8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Kristen" userId="9d9296b6-a217-491b-a00c-e1ef3f8916f7" providerId="ADAL" clId="{34483659-CD07-48B5-BC03-4E6D455610C7}"/>
    <pc:docChg chg="custSel modSld">
      <pc:chgData name="Ryan, Kristen" userId="9d9296b6-a217-491b-a00c-e1ef3f8916f7" providerId="ADAL" clId="{34483659-CD07-48B5-BC03-4E6D455610C7}" dt="2022-06-01T17:20:01.336" v="0" actId="478"/>
      <pc:docMkLst>
        <pc:docMk/>
      </pc:docMkLst>
      <pc:sldChg chg="delSp mod">
        <pc:chgData name="Ryan, Kristen" userId="9d9296b6-a217-491b-a00c-e1ef3f8916f7" providerId="ADAL" clId="{34483659-CD07-48B5-BC03-4E6D455610C7}" dt="2022-06-01T17:20:01.336" v="0" actId="478"/>
        <pc:sldMkLst>
          <pc:docMk/>
          <pc:sldMk cId="1962897577" sldId="959"/>
        </pc:sldMkLst>
        <pc:spChg chg="del">
          <ac:chgData name="Ryan, Kristen" userId="9d9296b6-a217-491b-a00c-e1ef3f8916f7" providerId="ADAL" clId="{34483659-CD07-48B5-BC03-4E6D455610C7}" dt="2022-06-01T17:20:01.336" v="0" actId="478"/>
          <ac:spMkLst>
            <pc:docMk/>
            <pc:sldMk cId="1962897577" sldId="959"/>
            <ac:spMk id="2" creationId="{D8B9B182-CE08-4399-A27B-24C954ADD67C}"/>
          </ac:spMkLst>
        </pc:spChg>
      </pc:sldChg>
    </pc:docChg>
  </pc:docChgLst>
  <pc:docChgLst>
    <pc:chgData name="Ryan, Kristen" userId="9d9296b6-a217-491b-a00c-e1ef3f8916f7" providerId="ADAL" clId="{BEAF6AB2-E020-49FE-B0AE-7506CE41E04C}"/>
    <pc:docChg chg="delSld modSld modSection">
      <pc:chgData name="Ryan, Kristen" userId="9d9296b6-a217-491b-a00c-e1ef3f8916f7" providerId="ADAL" clId="{BEAF6AB2-E020-49FE-B0AE-7506CE41E04C}" dt="2022-04-05T20:27:46.426" v="9" actId="47"/>
      <pc:docMkLst>
        <pc:docMk/>
      </pc:docMkLst>
      <pc:sldChg chg="delCm">
        <pc:chgData name="Ryan, Kristen" userId="9d9296b6-a217-491b-a00c-e1ef3f8916f7" providerId="ADAL" clId="{BEAF6AB2-E020-49FE-B0AE-7506CE41E04C}" dt="2022-04-05T20:27:41.419" v="8"/>
        <pc:sldMkLst>
          <pc:docMk/>
          <pc:sldMk cId="2088856000" sldId="268"/>
        </pc:sldMkLst>
      </pc:sldChg>
      <pc:sldChg chg="modNotesTx">
        <pc:chgData name="Ryan, Kristen" userId="9d9296b6-a217-491b-a00c-e1ef3f8916f7" providerId="ADAL" clId="{BEAF6AB2-E020-49FE-B0AE-7506CE41E04C}" dt="2022-04-05T20:27:20.281" v="7" actId="20577"/>
        <pc:sldMkLst>
          <pc:docMk/>
          <pc:sldMk cId="92718284" sldId="269"/>
        </pc:sldMkLst>
      </pc:sldChg>
      <pc:sldChg chg="del">
        <pc:chgData name="Ryan, Kristen" userId="9d9296b6-a217-491b-a00c-e1ef3f8916f7" providerId="ADAL" clId="{BEAF6AB2-E020-49FE-B0AE-7506CE41E04C}" dt="2022-04-05T20:27:46.426" v="9" actId="47"/>
        <pc:sldMkLst>
          <pc:docMk/>
          <pc:sldMk cId="1380100802" sldId="923"/>
        </pc:sldMkLst>
      </pc:sldChg>
    </pc:docChg>
  </pc:docChgLst>
  <pc:docChgLst>
    <pc:chgData name="Ryan, Kristen" userId="S::kwoodwar@stjude.org::9d9296b6-a217-491b-a00c-e1ef3f8916f7" providerId="AD" clId="Web-{D6766E2A-55DF-4235-8B63-2EB4FEF9A45B}"/>
    <pc:docChg chg="modSld">
      <pc:chgData name="Ryan, Kristen" userId="S::kwoodwar@stjude.org::9d9296b6-a217-491b-a00c-e1ef3f8916f7" providerId="AD" clId="Web-{D6766E2A-55DF-4235-8B63-2EB4FEF9A45B}" dt="2022-04-05T20:26:54.046" v="1" actId="20577"/>
      <pc:docMkLst>
        <pc:docMk/>
      </pc:docMkLst>
      <pc:sldChg chg="modSp">
        <pc:chgData name="Ryan, Kristen" userId="S::kwoodwar@stjude.org::9d9296b6-a217-491b-a00c-e1ef3f8916f7" providerId="AD" clId="Web-{D6766E2A-55DF-4235-8B63-2EB4FEF9A45B}" dt="2022-04-05T20:26:54.046" v="1" actId="20577"/>
        <pc:sldMkLst>
          <pc:docMk/>
          <pc:sldMk cId="1813149658" sldId="922"/>
        </pc:sldMkLst>
        <pc:spChg chg="mod">
          <ac:chgData name="Ryan, Kristen" userId="S::kwoodwar@stjude.org::9d9296b6-a217-491b-a00c-e1ef3f8916f7" providerId="AD" clId="Web-{D6766E2A-55DF-4235-8B63-2EB4FEF9A45B}" dt="2022-04-05T20:26:54.046" v="1" actId="20577"/>
          <ac:spMkLst>
            <pc:docMk/>
            <pc:sldMk cId="1813149658" sldId="922"/>
            <ac:spMk id="16" creationId="{C235DACC-1444-2246-969B-F2F56F7C5B6C}"/>
          </ac:spMkLst>
        </pc:spChg>
      </pc:sldChg>
    </pc:docChg>
  </pc:docChgLst>
  <pc:docChgLst>
    <pc:chgData name="Hines, Melissa" userId="7ec9436c-6c57-4ef7-8505-8f6d682a4515" providerId="ADAL" clId="{EC0627D3-7785-4745-94E9-3E0C4A64CDDE}"/>
    <pc:docChg chg="undo custSel addSld delSld modSld sldOrd modSection">
      <pc:chgData name="Hines, Melissa" userId="7ec9436c-6c57-4ef7-8505-8f6d682a4515" providerId="ADAL" clId="{EC0627D3-7785-4745-94E9-3E0C4A64CDDE}" dt="2022-02-28T21:26:23.429" v="2131" actId="20577"/>
      <pc:docMkLst>
        <pc:docMk/>
      </pc:docMkLst>
      <pc:sldChg chg="addSp delSp modSp mod setBg">
        <pc:chgData name="Hines, Melissa" userId="7ec9436c-6c57-4ef7-8505-8f6d682a4515" providerId="ADAL" clId="{EC0627D3-7785-4745-94E9-3E0C4A64CDDE}" dt="2022-02-28T20:24:53.293" v="16" actId="26606"/>
        <pc:sldMkLst>
          <pc:docMk/>
          <pc:sldMk cId="3319841223" sldId="256"/>
        </pc:sldMkLst>
        <pc:spChg chg="mod">
          <ac:chgData name="Hines, Melissa" userId="7ec9436c-6c57-4ef7-8505-8f6d682a4515" providerId="ADAL" clId="{EC0627D3-7785-4745-94E9-3E0C4A64CDDE}" dt="2022-02-28T20:24:53.293" v="16" actId="26606"/>
          <ac:spMkLst>
            <pc:docMk/>
            <pc:sldMk cId="3319841223" sldId="256"/>
            <ac:spMk id="2" creationId="{00000000-0000-0000-0000-000000000000}"/>
          </ac:spMkLst>
        </pc:spChg>
        <pc:spChg chg="del">
          <ac:chgData name="Hines, Melissa" userId="7ec9436c-6c57-4ef7-8505-8f6d682a4515" providerId="ADAL" clId="{EC0627D3-7785-4745-94E9-3E0C4A64CDDE}" dt="2022-02-28T20:24:35.640" v="10" actId="478"/>
          <ac:spMkLst>
            <pc:docMk/>
            <pc:sldMk cId="3319841223" sldId="256"/>
            <ac:spMk id="3" creationId="{4003479B-593B-1B4D-8043-04B294382BF1}"/>
          </ac:spMkLst>
        </pc:spChg>
        <pc:spChg chg="ord">
          <ac:chgData name="Hines, Melissa" userId="7ec9436c-6c57-4ef7-8505-8f6d682a4515" providerId="ADAL" clId="{EC0627D3-7785-4745-94E9-3E0C4A64CDDE}" dt="2022-02-28T20:24:53.293" v="16" actId="26606"/>
          <ac:spMkLst>
            <pc:docMk/>
            <pc:sldMk cId="3319841223" sldId="256"/>
            <ac:spMk id="4" creationId="{A1AA9CC0-D654-3748-9EBD-B7B07E7391FE}"/>
          </ac:spMkLst>
        </pc:spChg>
        <pc:spChg chg="mod">
          <ac:chgData name="Hines, Melissa" userId="7ec9436c-6c57-4ef7-8505-8f6d682a4515" providerId="ADAL" clId="{EC0627D3-7785-4745-94E9-3E0C4A64CDDE}" dt="2022-02-28T20:24:53.293" v="16" actId="26606"/>
          <ac:spMkLst>
            <pc:docMk/>
            <pc:sldMk cId="3319841223" sldId="256"/>
            <ac:spMk id="5" creationId="{FA1A4F1A-1D97-714C-B0DC-67D10395F958}"/>
          </ac:spMkLst>
        </pc:spChg>
        <pc:spChg chg="add del">
          <ac:chgData name="Hines, Melissa" userId="7ec9436c-6c57-4ef7-8505-8f6d682a4515" providerId="ADAL" clId="{EC0627D3-7785-4745-94E9-3E0C4A64CDDE}" dt="2022-02-28T20:24:53.293" v="16" actId="26606"/>
          <ac:spMkLst>
            <pc:docMk/>
            <pc:sldMk cId="3319841223" sldId="256"/>
            <ac:spMk id="11" creationId="{D0461F72-A27E-48C5-A99A-B5EEDA7456F9}"/>
          </ac:spMkLst>
        </pc:spChg>
        <pc:spChg chg="add del">
          <ac:chgData name="Hines, Melissa" userId="7ec9436c-6c57-4ef7-8505-8f6d682a4515" providerId="ADAL" clId="{EC0627D3-7785-4745-94E9-3E0C4A64CDDE}" dt="2022-02-28T20:24:53.293" v="16" actId="26606"/>
          <ac:spMkLst>
            <pc:docMk/>
            <pc:sldMk cId="3319841223" sldId="256"/>
            <ac:spMk id="13" creationId="{DF382E8D-312B-4792-A211-0BDE37F6F5F7}"/>
          </ac:spMkLst>
        </pc:spChg>
        <pc:spChg chg="add del">
          <ac:chgData name="Hines, Melissa" userId="7ec9436c-6c57-4ef7-8505-8f6d682a4515" providerId="ADAL" clId="{EC0627D3-7785-4745-94E9-3E0C4A64CDDE}" dt="2022-02-28T20:24:53.293" v="16" actId="26606"/>
          <ac:spMkLst>
            <pc:docMk/>
            <pc:sldMk cId="3319841223" sldId="256"/>
            <ac:spMk id="15" creationId="{036F9B07-02BE-4BD5-BA9D-E91B8A456BEA}"/>
          </ac:spMkLst>
        </pc:spChg>
        <pc:picChg chg="mod">
          <ac:chgData name="Hines, Melissa" userId="7ec9436c-6c57-4ef7-8505-8f6d682a4515" providerId="ADAL" clId="{EC0627D3-7785-4745-94E9-3E0C4A64CDDE}" dt="2022-02-28T20:24:53.293" v="16" actId="26606"/>
          <ac:picMkLst>
            <pc:docMk/>
            <pc:sldMk cId="3319841223" sldId="256"/>
            <ac:picMk id="6" creationId="{9602DF7D-BAD6-724C-9DD6-7BCCDF150C46}"/>
          </ac:picMkLst>
        </pc:picChg>
      </pc:sldChg>
      <pc:sldChg chg="modSp mod ord">
        <pc:chgData name="Hines, Melissa" userId="7ec9436c-6c57-4ef7-8505-8f6d682a4515" providerId="ADAL" clId="{EC0627D3-7785-4745-94E9-3E0C4A64CDDE}" dt="2022-02-28T21:26:23.429" v="2131" actId="20577"/>
        <pc:sldMkLst>
          <pc:docMk/>
          <pc:sldMk cId="2088856000" sldId="268"/>
        </pc:sldMkLst>
        <pc:spChg chg="mod">
          <ac:chgData name="Hines, Melissa" userId="7ec9436c-6c57-4ef7-8505-8f6d682a4515" providerId="ADAL" clId="{EC0627D3-7785-4745-94E9-3E0C4A64CDDE}" dt="2022-02-28T21:26:23.429" v="2131" actId="20577"/>
          <ac:spMkLst>
            <pc:docMk/>
            <pc:sldMk cId="2088856000" sldId="268"/>
            <ac:spMk id="2" creationId="{E816AF86-2AB2-5643-BC79-6224502D30EA}"/>
          </ac:spMkLst>
        </pc:spChg>
      </pc:sldChg>
      <pc:sldChg chg="modSp mod modNotesTx">
        <pc:chgData name="Hines, Melissa" userId="7ec9436c-6c57-4ef7-8505-8f6d682a4515" providerId="ADAL" clId="{EC0627D3-7785-4745-94E9-3E0C4A64CDDE}" dt="2022-02-28T20:26:02.992" v="171" actId="20577"/>
        <pc:sldMkLst>
          <pc:docMk/>
          <pc:sldMk cId="92718284" sldId="269"/>
        </pc:sldMkLst>
        <pc:spChg chg="mod">
          <ac:chgData name="Hines, Melissa" userId="7ec9436c-6c57-4ef7-8505-8f6d682a4515" providerId="ADAL" clId="{EC0627D3-7785-4745-94E9-3E0C4A64CDDE}" dt="2022-02-28T20:25:51.163" v="142" actId="20577"/>
          <ac:spMkLst>
            <pc:docMk/>
            <pc:sldMk cId="92718284" sldId="269"/>
            <ac:spMk id="17" creationId="{A780055E-DF34-D24D-94F4-70491D50ED7A}"/>
          </ac:spMkLst>
        </pc:spChg>
      </pc:sldChg>
      <pc:sldChg chg="del">
        <pc:chgData name="Hines, Melissa" userId="7ec9436c-6c57-4ef7-8505-8f6d682a4515" providerId="ADAL" clId="{EC0627D3-7785-4745-94E9-3E0C4A64CDDE}" dt="2022-02-28T20:26:47.765" v="175" actId="2696"/>
        <pc:sldMkLst>
          <pc:docMk/>
          <pc:sldMk cId="1264761434" sldId="318"/>
        </pc:sldMkLst>
      </pc:sldChg>
      <pc:sldChg chg="del">
        <pc:chgData name="Hines, Melissa" userId="7ec9436c-6c57-4ef7-8505-8f6d682a4515" providerId="ADAL" clId="{EC0627D3-7785-4745-94E9-3E0C4A64CDDE}" dt="2022-02-28T20:27:10.400" v="178" actId="2696"/>
        <pc:sldMkLst>
          <pc:docMk/>
          <pc:sldMk cId="1962341590" sldId="321"/>
        </pc:sldMkLst>
      </pc:sldChg>
      <pc:sldChg chg="del">
        <pc:chgData name="Hines, Melissa" userId="7ec9436c-6c57-4ef7-8505-8f6d682a4515" providerId="ADAL" clId="{EC0627D3-7785-4745-94E9-3E0C4A64CDDE}" dt="2022-02-28T20:27:12.846" v="181" actId="2696"/>
        <pc:sldMkLst>
          <pc:docMk/>
          <pc:sldMk cId="2331113692" sldId="330"/>
        </pc:sldMkLst>
      </pc:sldChg>
      <pc:sldChg chg="modSp add mod chgLayout modNotesTx">
        <pc:chgData name="Hines, Melissa" userId="7ec9436c-6c57-4ef7-8505-8f6d682a4515" providerId="ADAL" clId="{EC0627D3-7785-4745-94E9-3E0C4A64CDDE}" dt="2022-02-28T21:23:25.244" v="2076" actId="20577"/>
        <pc:sldMkLst>
          <pc:docMk/>
          <pc:sldMk cId="2337375859" sldId="378"/>
        </pc:sldMkLst>
        <pc:spChg chg="mod ord">
          <ac:chgData name="Hines, Melissa" userId="7ec9436c-6c57-4ef7-8505-8f6d682a4515" providerId="ADAL" clId="{EC0627D3-7785-4745-94E9-3E0C4A64CDDE}" dt="2022-02-28T21:12:44.165" v="1890" actId="113"/>
          <ac:spMkLst>
            <pc:docMk/>
            <pc:sldMk cId="2337375859" sldId="378"/>
            <ac:spMk id="2" creationId="{AE68E606-B525-4293-92D4-7F979289FC70}"/>
          </ac:spMkLst>
        </pc:spChg>
        <pc:spChg chg="mod ord">
          <ac:chgData name="Hines, Melissa" userId="7ec9436c-6c57-4ef7-8505-8f6d682a4515" providerId="ADAL" clId="{EC0627D3-7785-4745-94E9-3E0C4A64CDDE}" dt="2022-02-28T20:32:50.178" v="332" actId="14"/>
          <ac:spMkLst>
            <pc:docMk/>
            <pc:sldMk cId="2337375859" sldId="378"/>
            <ac:spMk id="3" creationId="{4921266E-D291-4625-AB68-840457E4E2F5}"/>
          </ac:spMkLst>
        </pc:spChg>
        <pc:picChg chg="mod">
          <ac:chgData name="Hines, Melissa" userId="7ec9436c-6c57-4ef7-8505-8f6d682a4515" providerId="ADAL" clId="{EC0627D3-7785-4745-94E9-3E0C4A64CDDE}" dt="2022-02-28T20:33:52.049" v="336" actId="14100"/>
          <ac:picMkLst>
            <pc:docMk/>
            <pc:sldMk cId="2337375859" sldId="378"/>
            <ac:picMk id="6" creationId="{D71D6EFB-CC29-42F3-BBE3-C7D445D76E49}"/>
          </ac:picMkLst>
        </pc:picChg>
      </pc:sldChg>
      <pc:sldChg chg="modSp add mod">
        <pc:chgData name="Hines, Melissa" userId="7ec9436c-6c57-4ef7-8505-8f6d682a4515" providerId="ADAL" clId="{EC0627D3-7785-4745-94E9-3E0C4A64CDDE}" dt="2022-02-28T21:12:53.599" v="1891" actId="113"/>
        <pc:sldMkLst>
          <pc:docMk/>
          <pc:sldMk cId="783095230" sldId="379"/>
        </pc:sldMkLst>
        <pc:spChg chg="mod">
          <ac:chgData name="Hines, Melissa" userId="7ec9436c-6c57-4ef7-8505-8f6d682a4515" providerId="ADAL" clId="{EC0627D3-7785-4745-94E9-3E0C4A64CDDE}" dt="2022-02-28T21:12:53.599" v="1891" actId="113"/>
          <ac:spMkLst>
            <pc:docMk/>
            <pc:sldMk cId="783095230" sldId="379"/>
            <ac:spMk id="2" creationId="{AE68E606-B525-4293-92D4-7F979289FC70}"/>
          </ac:spMkLst>
        </pc:spChg>
        <pc:spChg chg="mod">
          <ac:chgData name="Hines, Melissa" userId="7ec9436c-6c57-4ef7-8505-8f6d682a4515" providerId="ADAL" clId="{EC0627D3-7785-4745-94E9-3E0C4A64CDDE}" dt="2022-02-28T20:32:38.239" v="329" actId="14"/>
          <ac:spMkLst>
            <pc:docMk/>
            <pc:sldMk cId="783095230" sldId="379"/>
            <ac:spMk id="3" creationId="{4921266E-D291-4625-AB68-840457E4E2F5}"/>
          </ac:spMkLst>
        </pc:spChg>
        <pc:picChg chg="mod">
          <ac:chgData name="Hines, Melissa" userId="7ec9436c-6c57-4ef7-8505-8f6d682a4515" providerId="ADAL" clId="{EC0627D3-7785-4745-94E9-3E0C4A64CDDE}" dt="2022-02-28T20:33:43.133" v="334" actId="14100"/>
          <ac:picMkLst>
            <pc:docMk/>
            <pc:sldMk cId="783095230" sldId="379"/>
            <ac:picMk id="7" creationId="{58D98792-7046-E44E-BA22-2BE830C7C887}"/>
          </ac:picMkLst>
        </pc:picChg>
      </pc:sldChg>
      <pc:sldChg chg="modSp add mod">
        <pc:chgData name="Hines, Melissa" userId="7ec9436c-6c57-4ef7-8505-8f6d682a4515" providerId="ADAL" clId="{EC0627D3-7785-4745-94E9-3E0C4A64CDDE}" dt="2022-02-28T20:30:29.042" v="206" actId="113"/>
        <pc:sldMkLst>
          <pc:docMk/>
          <pc:sldMk cId="3582570949" sldId="380"/>
        </pc:sldMkLst>
        <pc:spChg chg="mod">
          <ac:chgData name="Hines, Melissa" userId="7ec9436c-6c57-4ef7-8505-8f6d682a4515" providerId="ADAL" clId="{EC0627D3-7785-4745-94E9-3E0C4A64CDDE}" dt="2022-02-28T20:30:29.042" v="206" actId="113"/>
          <ac:spMkLst>
            <pc:docMk/>
            <pc:sldMk cId="3582570949" sldId="380"/>
            <ac:spMk id="2" creationId="{49CB3BEB-FF6D-B147-A6A5-532084C14B4F}"/>
          </ac:spMkLst>
        </pc:spChg>
        <pc:picChg chg="mod">
          <ac:chgData name="Hines, Melissa" userId="7ec9436c-6c57-4ef7-8505-8f6d682a4515" providerId="ADAL" clId="{EC0627D3-7785-4745-94E9-3E0C4A64CDDE}" dt="2022-02-28T20:30:23.721" v="205" actId="1076"/>
          <ac:picMkLst>
            <pc:docMk/>
            <pc:sldMk cId="3582570949" sldId="380"/>
            <ac:picMk id="4" creationId="{02203C8E-81A9-F845-B128-3383D9D0B852}"/>
          </ac:picMkLst>
        </pc:picChg>
      </pc:sldChg>
      <pc:sldChg chg="modSp add mod modNotesTx">
        <pc:chgData name="Hines, Melissa" userId="7ec9436c-6c57-4ef7-8505-8f6d682a4515" providerId="ADAL" clId="{EC0627D3-7785-4745-94E9-3E0C4A64CDDE}" dt="2022-02-28T21:07:23.170" v="1666" actId="20577"/>
        <pc:sldMkLst>
          <pc:docMk/>
          <pc:sldMk cId="129013208" sldId="381"/>
        </pc:sldMkLst>
        <pc:spChg chg="mod">
          <ac:chgData name="Hines, Melissa" userId="7ec9436c-6c57-4ef7-8505-8f6d682a4515" providerId="ADAL" clId="{EC0627D3-7785-4745-94E9-3E0C4A64CDDE}" dt="2022-02-28T20:30:40.418" v="209" actId="113"/>
          <ac:spMkLst>
            <pc:docMk/>
            <pc:sldMk cId="129013208" sldId="381"/>
            <ac:spMk id="2" creationId="{88F303DB-F16F-F640-ADF2-4C6D606D7010}"/>
          </ac:spMkLst>
        </pc:spChg>
      </pc:sldChg>
      <pc:sldChg chg="modSp add mod">
        <pc:chgData name="Hines, Melissa" userId="7ec9436c-6c57-4ef7-8505-8f6d682a4515" providerId="ADAL" clId="{EC0627D3-7785-4745-94E9-3E0C4A64CDDE}" dt="2022-02-28T20:30:46.672" v="210" actId="113"/>
        <pc:sldMkLst>
          <pc:docMk/>
          <pc:sldMk cId="3342379587" sldId="539"/>
        </pc:sldMkLst>
        <pc:spChg chg="mod">
          <ac:chgData name="Hines, Melissa" userId="7ec9436c-6c57-4ef7-8505-8f6d682a4515" providerId="ADAL" clId="{EC0627D3-7785-4745-94E9-3E0C4A64CDDE}" dt="2022-02-28T20:30:46.672" v="210" actId="113"/>
          <ac:spMkLst>
            <pc:docMk/>
            <pc:sldMk cId="3342379587" sldId="539"/>
            <ac:spMk id="2" creationId="{0762D272-6A31-4374-9C9E-379F7CA5F19F}"/>
          </ac:spMkLst>
        </pc:spChg>
      </pc:sldChg>
      <pc:sldChg chg="addSp modSp add mod">
        <pc:chgData name="Hines, Melissa" userId="7ec9436c-6c57-4ef7-8505-8f6d682a4515" providerId="ADAL" clId="{EC0627D3-7785-4745-94E9-3E0C4A64CDDE}" dt="2022-02-28T21:23:58.022" v="2081" actId="1076"/>
        <pc:sldMkLst>
          <pc:docMk/>
          <pc:sldMk cId="4222223729" sldId="769"/>
        </pc:sldMkLst>
        <pc:spChg chg="mod">
          <ac:chgData name="Hines, Melissa" userId="7ec9436c-6c57-4ef7-8505-8f6d682a4515" providerId="ADAL" clId="{EC0627D3-7785-4745-94E9-3E0C4A64CDDE}" dt="2022-02-28T20:56:37.172" v="1089" actId="2711"/>
          <ac:spMkLst>
            <pc:docMk/>
            <pc:sldMk cId="4222223729" sldId="769"/>
            <ac:spMk id="8" creationId="{00000000-0000-0000-0000-000000000000}"/>
          </ac:spMkLst>
        </pc:spChg>
        <pc:spChg chg="mod">
          <ac:chgData name="Hines, Melissa" userId="7ec9436c-6c57-4ef7-8505-8f6d682a4515" providerId="ADAL" clId="{EC0627D3-7785-4745-94E9-3E0C4A64CDDE}" dt="2022-02-28T20:56:31.178" v="1088" actId="2711"/>
          <ac:spMkLst>
            <pc:docMk/>
            <pc:sldMk cId="4222223729" sldId="769"/>
            <ac:spMk id="61442" creationId="{00000000-0000-0000-0000-000000000000}"/>
          </ac:spMkLst>
        </pc:spChg>
        <pc:picChg chg="mod">
          <ac:chgData name="Hines, Melissa" userId="7ec9436c-6c57-4ef7-8505-8f6d682a4515" providerId="ADAL" clId="{EC0627D3-7785-4745-94E9-3E0C4A64CDDE}" dt="2022-02-28T20:41:07.861" v="411" actId="1076"/>
          <ac:picMkLst>
            <pc:docMk/>
            <pc:sldMk cId="4222223729" sldId="769"/>
            <ac:picMk id="6" creationId="{00000000-0000-0000-0000-000000000000}"/>
          </ac:picMkLst>
        </pc:picChg>
        <pc:picChg chg="add mod">
          <ac:chgData name="Hines, Melissa" userId="7ec9436c-6c57-4ef7-8505-8f6d682a4515" providerId="ADAL" clId="{EC0627D3-7785-4745-94E9-3E0C4A64CDDE}" dt="2022-02-28T21:23:58.022" v="2081" actId="1076"/>
          <ac:picMkLst>
            <pc:docMk/>
            <pc:sldMk cId="4222223729" sldId="769"/>
            <ac:picMk id="7" creationId="{A1DB4F6C-EB63-6F43-B7F9-9C56F60CE62F}"/>
          </ac:picMkLst>
        </pc:picChg>
      </pc:sldChg>
      <pc:sldChg chg="modSp add del mod setBg">
        <pc:chgData name="Hines, Melissa" userId="7ec9436c-6c57-4ef7-8505-8f6d682a4515" providerId="ADAL" clId="{EC0627D3-7785-4745-94E9-3E0C4A64CDDE}" dt="2022-02-28T20:45:46.031" v="515" actId="2696"/>
        <pc:sldMkLst>
          <pc:docMk/>
          <pc:sldMk cId="3442818759" sldId="864"/>
        </pc:sldMkLst>
        <pc:spChg chg="mod">
          <ac:chgData name="Hines, Melissa" userId="7ec9436c-6c57-4ef7-8505-8f6d682a4515" providerId="ADAL" clId="{EC0627D3-7785-4745-94E9-3E0C4A64CDDE}" dt="2022-02-28T20:38:24.413" v="397" actId="1076"/>
          <ac:spMkLst>
            <pc:docMk/>
            <pc:sldMk cId="3442818759" sldId="864"/>
            <ac:spMk id="61442" creationId="{00000000-0000-0000-0000-000000000000}"/>
          </ac:spMkLst>
        </pc:spChg>
      </pc:sldChg>
      <pc:sldChg chg="add del">
        <pc:chgData name="Hines, Melissa" userId="7ec9436c-6c57-4ef7-8505-8f6d682a4515" providerId="ADAL" clId="{EC0627D3-7785-4745-94E9-3E0C4A64CDDE}" dt="2022-02-28T20:45:49.378" v="516" actId="2696"/>
        <pc:sldMkLst>
          <pc:docMk/>
          <pc:sldMk cId="1179469824" sldId="876"/>
        </pc:sldMkLst>
      </pc:sldChg>
      <pc:sldChg chg="del">
        <pc:chgData name="Hines, Melissa" userId="7ec9436c-6c57-4ef7-8505-8f6d682a4515" providerId="ADAL" clId="{EC0627D3-7785-4745-94E9-3E0C4A64CDDE}" dt="2022-02-28T20:29:09.805" v="190" actId="2696"/>
        <pc:sldMkLst>
          <pc:docMk/>
          <pc:sldMk cId="3251863662" sldId="918"/>
        </pc:sldMkLst>
      </pc:sldChg>
      <pc:sldChg chg="del">
        <pc:chgData name="Hines, Melissa" userId="7ec9436c-6c57-4ef7-8505-8f6d682a4515" providerId="ADAL" clId="{EC0627D3-7785-4745-94E9-3E0C4A64CDDE}" dt="2022-02-28T20:26:46.484" v="174" actId="2696"/>
        <pc:sldMkLst>
          <pc:docMk/>
          <pc:sldMk cId="2480500473" sldId="919"/>
        </pc:sldMkLst>
      </pc:sldChg>
      <pc:sldChg chg="del">
        <pc:chgData name="Hines, Melissa" userId="7ec9436c-6c57-4ef7-8505-8f6d682a4515" providerId="ADAL" clId="{EC0627D3-7785-4745-94E9-3E0C4A64CDDE}" dt="2022-02-28T20:27:10.995" v="179" actId="2696"/>
        <pc:sldMkLst>
          <pc:docMk/>
          <pc:sldMk cId="2018741656" sldId="920"/>
        </pc:sldMkLst>
      </pc:sldChg>
      <pc:sldChg chg="modSp add mod">
        <pc:chgData name="Hines, Melissa" userId="7ec9436c-6c57-4ef7-8505-8f6d682a4515" providerId="ADAL" clId="{EC0627D3-7785-4745-94E9-3E0C4A64CDDE}" dt="2022-02-28T21:04:38.099" v="1554" actId="14100"/>
        <pc:sldMkLst>
          <pc:docMk/>
          <pc:sldMk cId="2917924" sldId="921"/>
        </pc:sldMkLst>
        <pc:graphicFrameChg chg="mod modGraphic">
          <ac:chgData name="Hines, Melissa" userId="7ec9436c-6c57-4ef7-8505-8f6d682a4515" providerId="ADAL" clId="{EC0627D3-7785-4745-94E9-3E0C4A64CDDE}" dt="2022-02-28T21:04:38.099" v="1554" actId="14100"/>
          <ac:graphicFrameMkLst>
            <pc:docMk/>
            <pc:sldMk cId="2917924" sldId="921"/>
            <ac:graphicFrameMk id="7" creationId="{A0A986D4-AB03-CC4A-A0D6-B9E868830C66}"/>
          </ac:graphicFrameMkLst>
        </pc:graphicFrameChg>
      </pc:sldChg>
      <pc:sldChg chg="del">
        <pc:chgData name="Hines, Melissa" userId="7ec9436c-6c57-4ef7-8505-8f6d682a4515" providerId="ADAL" clId="{EC0627D3-7785-4745-94E9-3E0C4A64CDDE}" dt="2022-02-28T20:27:12.275" v="180" actId="2696"/>
        <pc:sldMkLst>
          <pc:docMk/>
          <pc:sldMk cId="2146401832" sldId="921"/>
        </pc:sldMkLst>
      </pc:sldChg>
      <pc:sldChg chg="delSp modSp mod modNotesTx">
        <pc:chgData name="Hines, Melissa" userId="7ec9436c-6c57-4ef7-8505-8f6d682a4515" providerId="ADAL" clId="{EC0627D3-7785-4745-94E9-3E0C4A64CDDE}" dt="2022-02-28T20:25:38.900" v="129" actId="14100"/>
        <pc:sldMkLst>
          <pc:docMk/>
          <pc:sldMk cId="1813149658" sldId="922"/>
        </pc:sldMkLst>
        <pc:spChg chg="del">
          <ac:chgData name="Hines, Melissa" userId="7ec9436c-6c57-4ef7-8505-8f6d682a4515" providerId="ADAL" clId="{EC0627D3-7785-4745-94E9-3E0C4A64CDDE}" dt="2022-02-28T20:25:27.446" v="127" actId="478"/>
          <ac:spMkLst>
            <pc:docMk/>
            <pc:sldMk cId="1813149658" sldId="922"/>
            <ac:spMk id="2" creationId="{462A1A98-DCDD-EA46-A716-D4FE5DC35A27}"/>
          </ac:spMkLst>
        </pc:spChg>
        <pc:spChg chg="del">
          <ac:chgData name="Hines, Melissa" userId="7ec9436c-6c57-4ef7-8505-8f6d682a4515" providerId="ADAL" clId="{EC0627D3-7785-4745-94E9-3E0C4A64CDDE}" dt="2022-02-28T20:25:26.334" v="126" actId="478"/>
          <ac:spMkLst>
            <pc:docMk/>
            <pc:sldMk cId="1813149658" sldId="922"/>
            <ac:spMk id="3" creationId="{047FC36C-B6C1-C44D-8481-F8865DE810AA}"/>
          </ac:spMkLst>
        </pc:spChg>
        <pc:spChg chg="mod">
          <ac:chgData name="Hines, Melissa" userId="7ec9436c-6c57-4ef7-8505-8f6d682a4515" providerId="ADAL" clId="{EC0627D3-7785-4745-94E9-3E0C4A64CDDE}" dt="2022-02-28T20:25:34.887" v="128" actId="2711"/>
          <ac:spMkLst>
            <pc:docMk/>
            <pc:sldMk cId="1813149658" sldId="922"/>
            <ac:spMk id="4" creationId="{32DDC04C-6BD9-774F-B022-5384B089C6C0}"/>
          </ac:spMkLst>
        </pc:spChg>
        <pc:picChg chg="mod">
          <ac:chgData name="Hines, Melissa" userId="7ec9436c-6c57-4ef7-8505-8f6d682a4515" providerId="ADAL" clId="{EC0627D3-7785-4745-94E9-3E0C4A64CDDE}" dt="2022-02-28T20:25:38.900" v="129" actId="14100"/>
          <ac:picMkLst>
            <pc:docMk/>
            <pc:sldMk cId="1813149658" sldId="922"/>
            <ac:picMk id="18" creationId="{78671EF5-B95B-C94F-A1E6-8EF2A040251C}"/>
          </ac:picMkLst>
        </pc:picChg>
      </pc:sldChg>
      <pc:sldChg chg="new">
        <pc:chgData name="Hines, Melissa" userId="7ec9436c-6c57-4ef7-8505-8f6d682a4515" providerId="ADAL" clId="{EC0627D3-7785-4745-94E9-3E0C4A64CDDE}" dt="2022-02-28T20:33:06.081" v="333" actId="680"/>
        <pc:sldMkLst>
          <pc:docMk/>
          <pc:sldMk cId="1380100802" sldId="923"/>
        </pc:sldMkLst>
      </pc:sldChg>
      <pc:sldChg chg="addSp delSp modSp new del mod modClrScheme chgLayout">
        <pc:chgData name="Hines, Melissa" userId="7ec9436c-6c57-4ef7-8505-8f6d682a4515" providerId="ADAL" clId="{EC0627D3-7785-4745-94E9-3E0C4A64CDDE}" dt="2022-02-28T20:45:51.774" v="517" actId="2696"/>
        <pc:sldMkLst>
          <pc:docMk/>
          <pc:sldMk cId="3564641087" sldId="924"/>
        </pc:sldMkLst>
        <pc:spChg chg="add del mod ord">
          <ac:chgData name="Hines, Melissa" userId="7ec9436c-6c57-4ef7-8505-8f6d682a4515" providerId="ADAL" clId="{EC0627D3-7785-4745-94E9-3E0C4A64CDDE}" dt="2022-02-28T20:34:23.220" v="339" actId="700"/>
          <ac:spMkLst>
            <pc:docMk/>
            <pc:sldMk cId="3564641087" sldId="924"/>
            <ac:spMk id="2" creationId="{467B2F00-C7C0-3D4E-B744-6CD36CD14B6A}"/>
          </ac:spMkLst>
        </pc:spChg>
        <pc:spChg chg="add del mod ord">
          <ac:chgData name="Hines, Melissa" userId="7ec9436c-6c57-4ef7-8505-8f6d682a4515" providerId="ADAL" clId="{EC0627D3-7785-4745-94E9-3E0C4A64CDDE}" dt="2022-02-28T20:34:23.220" v="339" actId="700"/>
          <ac:spMkLst>
            <pc:docMk/>
            <pc:sldMk cId="3564641087" sldId="924"/>
            <ac:spMk id="3" creationId="{1AD507E5-2A9D-A442-9045-CEB59EA3DA55}"/>
          </ac:spMkLst>
        </pc:spChg>
        <pc:spChg chg="add mod ord">
          <ac:chgData name="Hines, Melissa" userId="7ec9436c-6c57-4ef7-8505-8f6d682a4515" providerId="ADAL" clId="{EC0627D3-7785-4745-94E9-3E0C4A64CDDE}" dt="2022-02-28T20:34:42.161" v="391" actId="20577"/>
          <ac:spMkLst>
            <pc:docMk/>
            <pc:sldMk cId="3564641087" sldId="924"/>
            <ac:spMk id="4" creationId="{7777CBCA-A086-E44F-B527-78027A45B53F}"/>
          </ac:spMkLst>
        </pc:spChg>
        <pc:spChg chg="add mod ord">
          <ac:chgData name="Hines, Melissa" userId="7ec9436c-6c57-4ef7-8505-8f6d682a4515" providerId="ADAL" clId="{EC0627D3-7785-4745-94E9-3E0C4A64CDDE}" dt="2022-02-28T20:34:23.220" v="339" actId="700"/>
          <ac:spMkLst>
            <pc:docMk/>
            <pc:sldMk cId="3564641087" sldId="924"/>
            <ac:spMk id="5" creationId="{EA857CD0-40A7-1F42-A715-90E1E0BBF7B8}"/>
          </ac:spMkLst>
        </pc:spChg>
      </pc:sldChg>
      <pc:sldChg chg="addSp delSp modSp new mod ord modClrScheme chgLayout modNotesTx">
        <pc:chgData name="Hines, Melissa" userId="7ec9436c-6c57-4ef7-8505-8f6d682a4515" providerId="ADAL" clId="{EC0627D3-7785-4745-94E9-3E0C4A64CDDE}" dt="2022-02-28T21:23:41.457" v="2078" actId="1076"/>
        <pc:sldMkLst>
          <pc:docMk/>
          <pc:sldMk cId="1341595415" sldId="925"/>
        </pc:sldMkLst>
        <pc:spChg chg="add mod">
          <ac:chgData name="Hines, Melissa" userId="7ec9436c-6c57-4ef7-8505-8f6d682a4515" providerId="ADAL" clId="{EC0627D3-7785-4745-94E9-3E0C4A64CDDE}" dt="2022-02-28T20:54:58.253" v="923" actId="1076"/>
          <ac:spMkLst>
            <pc:docMk/>
            <pc:sldMk cId="1341595415" sldId="925"/>
            <ac:spMk id="2" creationId="{E3AE225A-18A4-C54F-92CB-BFC903419B28}"/>
          </ac:spMkLst>
        </pc:spChg>
        <pc:spChg chg="add del mod">
          <ac:chgData name="Hines, Melissa" userId="7ec9436c-6c57-4ef7-8505-8f6d682a4515" providerId="ADAL" clId="{EC0627D3-7785-4745-94E9-3E0C4A64CDDE}" dt="2022-02-28T20:47:35.005" v="658"/>
          <ac:spMkLst>
            <pc:docMk/>
            <pc:sldMk cId="1341595415" sldId="925"/>
            <ac:spMk id="3" creationId="{D1D2CC99-47C8-7E4A-9CCC-DF2360D02100}"/>
          </ac:spMkLst>
        </pc:spChg>
        <pc:spChg chg="add mod">
          <ac:chgData name="Hines, Melissa" userId="7ec9436c-6c57-4ef7-8505-8f6d682a4515" providerId="ADAL" clId="{EC0627D3-7785-4745-94E9-3E0C4A64CDDE}" dt="2022-02-28T20:55:00.737" v="924" actId="1076"/>
          <ac:spMkLst>
            <pc:docMk/>
            <pc:sldMk cId="1341595415" sldId="925"/>
            <ac:spMk id="5" creationId="{FCA2FBFA-CA5B-674F-8265-739AAD233A77}"/>
          </ac:spMkLst>
        </pc:spChg>
        <pc:spChg chg="add mod">
          <ac:chgData name="Hines, Melissa" userId="7ec9436c-6c57-4ef7-8505-8f6d682a4515" providerId="ADAL" clId="{EC0627D3-7785-4745-94E9-3E0C4A64CDDE}" dt="2022-02-28T20:54:40.017" v="919" actId="255"/>
          <ac:spMkLst>
            <pc:docMk/>
            <pc:sldMk cId="1341595415" sldId="925"/>
            <ac:spMk id="6" creationId="{0BE14261-6240-BF41-A5F4-2055C416B3AD}"/>
          </ac:spMkLst>
        </pc:spChg>
        <pc:spChg chg="mod">
          <ac:chgData name="Hines, Melissa" userId="7ec9436c-6c57-4ef7-8505-8f6d682a4515" providerId="ADAL" clId="{EC0627D3-7785-4745-94E9-3E0C4A64CDDE}" dt="2022-02-28T20:51:40.477" v="906"/>
          <ac:spMkLst>
            <pc:docMk/>
            <pc:sldMk cId="1341595415" sldId="925"/>
            <ac:spMk id="10" creationId="{28A6DE71-8489-BE42-A7DA-089DC9E75947}"/>
          </ac:spMkLst>
        </pc:spChg>
        <pc:spChg chg="mod">
          <ac:chgData name="Hines, Melissa" userId="7ec9436c-6c57-4ef7-8505-8f6d682a4515" providerId="ADAL" clId="{EC0627D3-7785-4745-94E9-3E0C4A64CDDE}" dt="2022-02-28T20:51:40.477" v="906"/>
          <ac:spMkLst>
            <pc:docMk/>
            <pc:sldMk cId="1341595415" sldId="925"/>
            <ac:spMk id="11" creationId="{015F4C9B-860C-DD4B-8649-073366D23E30}"/>
          </ac:spMkLst>
        </pc:spChg>
        <pc:grpChg chg="add del mod">
          <ac:chgData name="Hines, Melissa" userId="7ec9436c-6c57-4ef7-8505-8f6d682a4515" providerId="ADAL" clId="{EC0627D3-7785-4745-94E9-3E0C4A64CDDE}" dt="2022-02-28T20:53:55.153" v="908" actId="478"/>
          <ac:grpSpMkLst>
            <pc:docMk/>
            <pc:sldMk cId="1341595415" sldId="925"/>
            <ac:grpSpMk id="7" creationId="{C57B0A7B-DDE3-2948-A281-121D68F625D2}"/>
          </ac:grpSpMkLst>
        </pc:grpChg>
        <pc:picChg chg="add mod">
          <ac:chgData name="Hines, Melissa" userId="7ec9436c-6c57-4ef7-8505-8f6d682a4515" providerId="ADAL" clId="{EC0627D3-7785-4745-94E9-3E0C4A64CDDE}" dt="2022-02-28T20:54:20.471" v="915" actId="1076"/>
          <ac:picMkLst>
            <pc:docMk/>
            <pc:sldMk cId="1341595415" sldId="925"/>
            <ac:picMk id="4" creationId="{6CE347B1-742E-2042-8A0D-9DB3F6A28958}"/>
          </ac:picMkLst>
        </pc:picChg>
        <pc:picChg chg="mod">
          <ac:chgData name="Hines, Melissa" userId="7ec9436c-6c57-4ef7-8505-8f6d682a4515" providerId="ADAL" clId="{EC0627D3-7785-4745-94E9-3E0C4A64CDDE}" dt="2022-02-28T20:51:40.477" v="906"/>
          <ac:picMkLst>
            <pc:docMk/>
            <pc:sldMk cId="1341595415" sldId="925"/>
            <ac:picMk id="8" creationId="{3DF1568D-255C-7242-AEF0-AA5E1E97B05B}"/>
          </ac:picMkLst>
        </pc:picChg>
        <pc:picChg chg="mod">
          <ac:chgData name="Hines, Melissa" userId="7ec9436c-6c57-4ef7-8505-8f6d682a4515" providerId="ADAL" clId="{EC0627D3-7785-4745-94E9-3E0C4A64CDDE}" dt="2022-02-28T20:51:40.477" v="906"/>
          <ac:picMkLst>
            <pc:docMk/>
            <pc:sldMk cId="1341595415" sldId="925"/>
            <ac:picMk id="9" creationId="{2430391D-76AE-3A48-A486-D0547C6EF5A3}"/>
          </ac:picMkLst>
        </pc:picChg>
        <pc:picChg chg="add mod modCrop">
          <ac:chgData name="Hines, Melissa" userId="7ec9436c-6c57-4ef7-8505-8f6d682a4515" providerId="ADAL" clId="{EC0627D3-7785-4745-94E9-3E0C4A64CDDE}" dt="2022-02-28T20:54:31.704" v="918" actId="1076"/>
          <ac:picMkLst>
            <pc:docMk/>
            <pc:sldMk cId="1341595415" sldId="925"/>
            <ac:picMk id="12" creationId="{47E1F16C-2E25-6B4C-84B9-3A1DC8F80914}"/>
          </ac:picMkLst>
        </pc:picChg>
        <pc:picChg chg="add mod">
          <ac:chgData name="Hines, Melissa" userId="7ec9436c-6c57-4ef7-8505-8f6d682a4515" providerId="ADAL" clId="{EC0627D3-7785-4745-94E9-3E0C4A64CDDE}" dt="2022-02-28T21:23:41.457" v="2078" actId="1076"/>
          <ac:picMkLst>
            <pc:docMk/>
            <pc:sldMk cId="1341595415" sldId="925"/>
            <ac:picMk id="13" creationId="{71065ED3-FDD0-304F-ABB0-E83DBFEEFFFD}"/>
          </ac:picMkLst>
        </pc:picChg>
      </pc:sldChg>
      <pc:sldChg chg="del">
        <pc:chgData name="Hines, Melissa" userId="7ec9436c-6c57-4ef7-8505-8f6d682a4515" providerId="ADAL" clId="{EC0627D3-7785-4745-94E9-3E0C4A64CDDE}" dt="2022-02-28T20:27:13.439" v="182" actId="2696"/>
        <pc:sldMkLst>
          <pc:docMk/>
          <pc:sldMk cId="2120404759" sldId="925"/>
        </pc:sldMkLst>
      </pc:sldChg>
      <pc:sldChg chg="addSp delSp modSp new mod setBg modNotesTx">
        <pc:chgData name="Hines, Melissa" userId="7ec9436c-6c57-4ef7-8505-8f6d682a4515" providerId="ADAL" clId="{EC0627D3-7785-4745-94E9-3E0C4A64CDDE}" dt="2022-02-28T21:03:14.272" v="1547" actId="20577"/>
        <pc:sldMkLst>
          <pc:docMk/>
          <pc:sldMk cId="176044952" sldId="926"/>
        </pc:sldMkLst>
        <pc:spChg chg="mod">
          <ac:chgData name="Hines, Melissa" userId="7ec9436c-6c57-4ef7-8505-8f6d682a4515" providerId="ADAL" clId="{EC0627D3-7785-4745-94E9-3E0C4A64CDDE}" dt="2022-02-28T21:00:41.495" v="1415" actId="26606"/>
          <ac:spMkLst>
            <pc:docMk/>
            <pc:sldMk cId="176044952" sldId="926"/>
            <ac:spMk id="2" creationId="{12F2A716-4A3E-F24E-87F2-87698B237619}"/>
          </ac:spMkLst>
        </pc:spChg>
        <pc:spChg chg="mod">
          <ac:chgData name="Hines, Melissa" userId="7ec9436c-6c57-4ef7-8505-8f6d682a4515" providerId="ADAL" clId="{EC0627D3-7785-4745-94E9-3E0C4A64CDDE}" dt="2022-02-28T21:03:14.272" v="1547" actId="20577"/>
          <ac:spMkLst>
            <pc:docMk/>
            <pc:sldMk cId="176044952" sldId="926"/>
            <ac:spMk id="3" creationId="{8E83DFAB-A3AE-3F4C-A83E-89644BFC8CA6}"/>
          </ac:spMkLst>
        </pc:spChg>
        <pc:spChg chg="add mod">
          <ac:chgData name="Hines, Melissa" userId="7ec9436c-6c57-4ef7-8505-8f6d682a4515" providerId="ADAL" clId="{EC0627D3-7785-4745-94E9-3E0C4A64CDDE}" dt="2022-02-28T21:01:05.665" v="1420" actId="1076"/>
          <ac:spMkLst>
            <pc:docMk/>
            <pc:sldMk cId="176044952" sldId="926"/>
            <ac:spMk id="6" creationId="{4D8F9C3A-9D69-6A4F-95FF-4875A628A28B}"/>
          </ac:spMkLst>
        </pc:spChg>
        <pc:spChg chg="add del mod">
          <ac:chgData name="Hines, Melissa" userId="7ec9436c-6c57-4ef7-8505-8f6d682a4515" providerId="ADAL" clId="{EC0627D3-7785-4745-94E9-3E0C4A64CDDE}" dt="2022-02-28T21:01:28.391" v="1424" actId="478"/>
          <ac:spMkLst>
            <pc:docMk/>
            <pc:sldMk cId="176044952" sldId="926"/>
            <ac:spMk id="7" creationId="{B08876E5-9582-624F-B99E-DDE6643393D7}"/>
          </ac:spMkLst>
        </pc:spChg>
        <pc:spChg chg="add mod">
          <ac:chgData name="Hines, Melissa" userId="7ec9436c-6c57-4ef7-8505-8f6d682a4515" providerId="ADAL" clId="{EC0627D3-7785-4745-94E9-3E0C4A64CDDE}" dt="2022-02-28T21:01:26.166" v="1423" actId="1076"/>
          <ac:spMkLst>
            <pc:docMk/>
            <pc:sldMk cId="176044952" sldId="926"/>
            <ac:spMk id="8" creationId="{3A5E1A5B-B9CB-2F43-A954-255CFDDC7008}"/>
          </ac:spMkLst>
        </pc:spChg>
        <pc:spChg chg="add">
          <ac:chgData name="Hines, Melissa" userId="7ec9436c-6c57-4ef7-8505-8f6d682a4515" providerId="ADAL" clId="{EC0627D3-7785-4745-94E9-3E0C4A64CDDE}" dt="2022-02-28T21:00:41.495" v="1415" actId="26606"/>
          <ac:spMkLst>
            <pc:docMk/>
            <pc:sldMk cId="176044952" sldId="926"/>
            <ac:spMk id="9" creationId="{594D6AA1-A0E1-45F9-8E25-BAB8092293CC}"/>
          </ac:spMkLst>
        </pc:spChg>
        <pc:spChg chg="add mod">
          <ac:chgData name="Hines, Melissa" userId="7ec9436c-6c57-4ef7-8505-8f6d682a4515" providerId="ADAL" clId="{EC0627D3-7785-4745-94E9-3E0C4A64CDDE}" dt="2022-02-28T21:01:41.451" v="1426" actId="1076"/>
          <ac:spMkLst>
            <pc:docMk/>
            <pc:sldMk cId="176044952" sldId="926"/>
            <ac:spMk id="10" creationId="{32017996-B18E-E54F-9DC0-A3987C87CF7C}"/>
          </ac:spMkLst>
        </pc:spChg>
        <pc:picChg chg="add mod">
          <ac:chgData name="Hines, Melissa" userId="7ec9436c-6c57-4ef7-8505-8f6d682a4515" providerId="ADAL" clId="{EC0627D3-7785-4745-94E9-3E0C4A64CDDE}" dt="2022-02-28T21:00:53.416" v="1418" actId="1076"/>
          <ac:picMkLst>
            <pc:docMk/>
            <pc:sldMk cId="176044952" sldId="926"/>
            <ac:picMk id="4" creationId="{D134A29C-330F-BB48-B6A0-358AA5F37D58}"/>
          </ac:picMkLst>
        </pc:picChg>
      </pc:sldChg>
      <pc:sldChg chg="del">
        <pc:chgData name="Hines, Melissa" userId="7ec9436c-6c57-4ef7-8505-8f6d682a4515" providerId="ADAL" clId="{EC0627D3-7785-4745-94E9-3E0C4A64CDDE}" dt="2022-02-28T20:27:15.340" v="184" actId="2696"/>
        <pc:sldMkLst>
          <pc:docMk/>
          <pc:sldMk cId="2594108283" sldId="926"/>
        </pc:sldMkLst>
      </pc:sldChg>
      <pc:sldChg chg="modSp add">
        <pc:chgData name="Hines, Melissa" userId="7ec9436c-6c57-4ef7-8505-8f6d682a4515" providerId="ADAL" clId="{EC0627D3-7785-4745-94E9-3E0C4A64CDDE}" dt="2022-02-28T21:04:05.828" v="1549"/>
        <pc:sldMkLst>
          <pc:docMk/>
          <pc:sldMk cId="3239023071" sldId="927"/>
        </pc:sldMkLst>
        <pc:graphicFrameChg chg="mod">
          <ac:chgData name="Hines, Melissa" userId="7ec9436c-6c57-4ef7-8505-8f6d682a4515" providerId="ADAL" clId="{EC0627D3-7785-4745-94E9-3E0C4A64CDDE}" dt="2022-02-28T21:04:05.828" v="1549"/>
          <ac:graphicFrameMkLst>
            <pc:docMk/>
            <pc:sldMk cId="3239023071" sldId="927"/>
            <ac:graphicFrameMk id="6" creationId="{A630EDCD-E824-2944-ABFB-9FEBB1EC4E2A}"/>
          </ac:graphicFrameMkLst>
        </pc:graphicFrameChg>
      </pc:sldChg>
      <pc:sldChg chg="del">
        <pc:chgData name="Hines, Melissa" userId="7ec9436c-6c57-4ef7-8505-8f6d682a4515" providerId="ADAL" clId="{EC0627D3-7785-4745-94E9-3E0C4A64CDDE}" dt="2022-02-28T20:27:08.561" v="177" actId="2696"/>
        <pc:sldMkLst>
          <pc:docMk/>
          <pc:sldMk cId="3459924747" sldId="927"/>
        </pc:sldMkLst>
      </pc:sldChg>
      <pc:sldChg chg="del">
        <pc:chgData name="Hines, Melissa" userId="7ec9436c-6c57-4ef7-8505-8f6d682a4515" providerId="ADAL" clId="{EC0627D3-7785-4745-94E9-3E0C4A64CDDE}" dt="2022-02-28T20:26:36.529" v="172" actId="2696"/>
        <pc:sldMkLst>
          <pc:docMk/>
          <pc:sldMk cId="1361630255" sldId="928"/>
        </pc:sldMkLst>
      </pc:sldChg>
      <pc:sldChg chg="del">
        <pc:chgData name="Hines, Melissa" userId="7ec9436c-6c57-4ef7-8505-8f6d682a4515" providerId="ADAL" clId="{EC0627D3-7785-4745-94E9-3E0C4A64CDDE}" dt="2022-02-28T20:29:30.883" v="192" actId="2696"/>
        <pc:sldMkLst>
          <pc:docMk/>
          <pc:sldMk cId="4020733729" sldId="929"/>
        </pc:sldMkLst>
      </pc:sldChg>
      <pc:sldChg chg="del">
        <pc:chgData name="Hines, Melissa" userId="7ec9436c-6c57-4ef7-8505-8f6d682a4515" providerId="ADAL" clId="{EC0627D3-7785-4745-94E9-3E0C4A64CDDE}" dt="2022-02-28T20:26:45.503" v="173" actId="2696"/>
        <pc:sldMkLst>
          <pc:docMk/>
          <pc:sldMk cId="305894715" sldId="930"/>
        </pc:sldMkLst>
      </pc:sldChg>
      <pc:sldChg chg="del">
        <pc:chgData name="Hines, Melissa" userId="7ec9436c-6c57-4ef7-8505-8f6d682a4515" providerId="ADAL" clId="{EC0627D3-7785-4745-94E9-3E0C4A64CDDE}" dt="2022-02-28T20:29:11.837" v="191" actId="2696"/>
        <pc:sldMkLst>
          <pc:docMk/>
          <pc:sldMk cId="2631443627" sldId="931"/>
        </pc:sldMkLst>
      </pc:sldChg>
      <pc:sldChg chg="del">
        <pc:chgData name="Hines, Melissa" userId="7ec9436c-6c57-4ef7-8505-8f6d682a4515" providerId="ADAL" clId="{EC0627D3-7785-4745-94E9-3E0C4A64CDDE}" dt="2022-02-28T20:26:48.511" v="176" actId="2696"/>
        <pc:sldMkLst>
          <pc:docMk/>
          <pc:sldMk cId="665937180" sldId="932"/>
        </pc:sldMkLst>
      </pc:sldChg>
      <pc:sldChg chg="del">
        <pc:chgData name="Hines, Melissa" userId="7ec9436c-6c57-4ef7-8505-8f6d682a4515" providerId="ADAL" clId="{EC0627D3-7785-4745-94E9-3E0C4A64CDDE}" dt="2022-02-28T20:27:14.140" v="183" actId="2696"/>
        <pc:sldMkLst>
          <pc:docMk/>
          <pc:sldMk cId="3218518336" sldId="933"/>
        </pc:sldMkLst>
      </pc:sldChg>
      <pc:sldChg chg="addSp modSp add mod">
        <pc:chgData name="Hines, Melissa" userId="7ec9436c-6c57-4ef7-8505-8f6d682a4515" providerId="ADAL" clId="{EC0627D3-7785-4745-94E9-3E0C4A64CDDE}" dt="2022-02-28T21:14:56.730" v="1900" actId="1076"/>
        <pc:sldMkLst>
          <pc:docMk/>
          <pc:sldMk cId="1962897577" sldId="959"/>
        </pc:sldMkLst>
        <pc:spChg chg="add mod">
          <ac:chgData name="Hines, Melissa" userId="7ec9436c-6c57-4ef7-8505-8f6d682a4515" providerId="ADAL" clId="{EC0627D3-7785-4745-94E9-3E0C4A64CDDE}" dt="2022-02-28T21:14:46.363" v="1898" actId="1076"/>
          <ac:spMkLst>
            <pc:docMk/>
            <pc:sldMk cId="1962897577" sldId="959"/>
            <ac:spMk id="5" creationId="{231581E3-CB90-6741-AB1B-7A399931A797}"/>
          </ac:spMkLst>
        </pc:spChg>
        <pc:spChg chg="add mod">
          <ac:chgData name="Hines, Melissa" userId="7ec9436c-6c57-4ef7-8505-8f6d682a4515" providerId="ADAL" clId="{EC0627D3-7785-4745-94E9-3E0C4A64CDDE}" dt="2022-02-28T21:14:56.730" v="1900" actId="1076"/>
          <ac:spMkLst>
            <pc:docMk/>
            <pc:sldMk cId="1962897577" sldId="959"/>
            <ac:spMk id="6" creationId="{3C582AC6-3C33-FB43-B2AC-015C8000F45E}"/>
          </ac:spMkLst>
        </pc:spChg>
      </pc:sldChg>
      <pc:sldChg chg="addSp delSp modSp new mod modNotesTx">
        <pc:chgData name="Hines, Melissa" userId="7ec9436c-6c57-4ef7-8505-8f6d682a4515" providerId="ADAL" clId="{EC0627D3-7785-4745-94E9-3E0C4A64CDDE}" dt="2022-02-28T21:12:35.364" v="1889" actId="113"/>
        <pc:sldMkLst>
          <pc:docMk/>
          <pc:sldMk cId="542377036" sldId="960"/>
        </pc:sldMkLst>
        <pc:spChg chg="mod">
          <ac:chgData name="Hines, Melissa" userId="7ec9436c-6c57-4ef7-8505-8f6d682a4515" providerId="ADAL" clId="{EC0627D3-7785-4745-94E9-3E0C4A64CDDE}" dt="2022-02-28T21:12:35.364" v="1889" actId="113"/>
          <ac:spMkLst>
            <pc:docMk/>
            <pc:sldMk cId="542377036" sldId="960"/>
            <ac:spMk id="2" creationId="{7BA858DB-CC7C-C746-8750-6CE564B15135}"/>
          </ac:spMkLst>
        </pc:spChg>
        <pc:spChg chg="del">
          <ac:chgData name="Hines, Melissa" userId="7ec9436c-6c57-4ef7-8505-8f6d682a4515" providerId="ADAL" clId="{EC0627D3-7785-4745-94E9-3E0C4A64CDDE}" dt="2022-02-28T21:08:50.176" v="1667" actId="1032"/>
          <ac:spMkLst>
            <pc:docMk/>
            <pc:sldMk cId="542377036" sldId="960"/>
            <ac:spMk id="3" creationId="{A88F6B25-35F9-0144-98EA-B1B913ED912C}"/>
          </ac:spMkLst>
        </pc:spChg>
        <pc:graphicFrameChg chg="add mod modGraphic">
          <ac:chgData name="Hines, Melissa" userId="7ec9436c-6c57-4ef7-8505-8f6d682a4515" providerId="ADAL" clId="{EC0627D3-7785-4745-94E9-3E0C4A64CDDE}" dt="2022-02-28T21:11:41.561" v="1798" actId="20577"/>
          <ac:graphicFrameMkLst>
            <pc:docMk/>
            <pc:sldMk cId="542377036" sldId="960"/>
            <ac:graphicFrameMk id="4" creationId="{E5663076-5C8F-C949-9FAE-91A1AB71496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B3B7F-D357-4D79-B0BC-E05E9D3B461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059EAF1-6DD4-B541-B221-3DCD59D8275E}">
      <dgm:prSet/>
      <dgm:spPr/>
      <dgm:t>
        <a:bodyPr/>
        <a:lstStyle/>
        <a:p>
          <a:r>
            <a:rPr lang="en-US"/>
            <a:t>Repurpose </a:t>
          </a:r>
          <a:r>
            <a:rPr lang="en-US" err="1"/>
            <a:t>Ruxolitnib</a:t>
          </a:r>
          <a:r>
            <a:rPr lang="en-US"/>
            <a:t> for treatment of HLH as frontline and salvage therapy</a:t>
          </a:r>
        </a:p>
      </dgm:t>
    </dgm:pt>
    <dgm:pt modelId="{7E08CA9C-034C-174B-BD62-4C055F1622A3}" type="parTrans" cxnId="{A3974B2B-0D83-4B4E-8C6B-13D7A477C04D}">
      <dgm:prSet/>
      <dgm:spPr/>
      <dgm:t>
        <a:bodyPr/>
        <a:lstStyle/>
        <a:p>
          <a:endParaRPr lang="en-US"/>
        </a:p>
      </dgm:t>
    </dgm:pt>
    <dgm:pt modelId="{5D93222F-C33E-114B-94A1-BF6168EF8BEE}" type="sibTrans" cxnId="{A3974B2B-0D83-4B4E-8C6B-13D7A477C04D}">
      <dgm:prSet/>
      <dgm:spPr/>
      <dgm:t>
        <a:bodyPr/>
        <a:lstStyle/>
        <a:p>
          <a:endParaRPr lang="en-US"/>
        </a:p>
      </dgm:t>
    </dgm:pt>
    <dgm:pt modelId="{915DA949-1828-D943-94B0-A57366E1CFCF}">
      <dgm:prSet/>
      <dgm:spPr/>
      <dgm:t>
        <a:bodyPr/>
        <a:lstStyle/>
        <a:p>
          <a:r>
            <a:rPr lang="en-US"/>
            <a:t>Trial a response-adapted therapy for HLH</a:t>
          </a:r>
        </a:p>
      </dgm:t>
    </dgm:pt>
    <dgm:pt modelId="{418C3A43-DCC8-CF4E-BDCA-E67BC866DA2C}" type="parTrans" cxnId="{441AAAE5-EAA1-C946-8937-5DCB31C21B6F}">
      <dgm:prSet/>
      <dgm:spPr/>
      <dgm:t>
        <a:bodyPr/>
        <a:lstStyle/>
        <a:p>
          <a:endParaRPr lang="en-US"/>
        </a:p>
      </dgm:t>
    </dgm:pt>
    <dgm:pt modelId="{E9ACA9B7-2BB0-EF48-A343-88BEAFD7DF35}" type="sibTrans" cxnId="{441AAAE5-EAA1-C946-8937-5DCB31C21B6F}">
      <dgm:prSet/>
      <dgm:spPr/>
      <dgm:t>
        <a:bodyPr/>
        <a:lstStyle/>
        <a:p>
          <a:endParaRPr lang="en-US"/>
        </a:p>
      </dgm:t>
    </dgm:pt>
    <dgm:pt modelId="{6BD611E1-CD53-4473-8F2E-B43566A6F594}" type="pres">
      <dgm:prSet presAssocID="{FE0B3B7F-D357-4D79-B0BC-E05E9D3B4617}" presName="linear" presStyleCnt="0">
        <dgm:presLayoutVars>
          <dgm:animLvl val="lvl"/>
          <dgm:resizeHandles val="exact"/>
        </dgm:presLayoutVars>
      </dgm:prSet>
      <dgm:spPr/>
    </dgm:pt>
    <dgm:pt modelId="{359F5743-547A-F149-BA73-66B20F0A9652}" type="pres">
      <dgm:prSet presAssocID="{3059EAF1-6DD4-B541-B221-3DCD59D8275E}" presName="parentText" presStyleLbl="node1" presStyleIdx="0" presStyleCnt="2">
        <dgm:presLayoutVars>
          <dgm:chMax val="0"/>
          <dgm:bulletEnabled val="1"/>
        </dgm:presLayoutVars>
      </dgm:prSet>
      <dgm:spPr/>
    </dgm:pt>
    <dgm:pt modelId="{0A962750-1B81-C64E-9171-F28BEBEEABA6}" type="pres">
      <dgm:prSet presAssocID="{5D93222F-C33E-114B-94A1-BF6168EF8BEE}" presName="spacer" presStyleCnt="0"/>
      <dgm:spPr/>
    </dgm:pt>
    <dgm:pt modelId="{26EFA9AD-E2CD-7F43-BBC3-9AF5F912C48D}" type="pres">
      <dgm:prSet presAssocID="{915DA949-1828-D943-94B0-A57366E1CFCF}" presName="parentText" presStyleLbl="node1" presStyleIdx="1" presStyleCnt="2">
        <dgm:presLayoutVars>
          <dgm:chMax val="0"/>
          <dgm:bulletEnabled val="1"/>
        </dgm:presLayoutVars>
      </dgm:prSet>
      <dgm:spPr/>
    </dgm:pt>
  </dgm:ptLst>
  <dgm:cxnLst>
    <dgm:cxn modelId="{417AB512-7A78-4B74-9563-8742C75E8745}" type="presOf" srcId="{FE0B3B7F-D357-4D79-B0BC-E05E9D3B4617}" destId="{6BD611E1-CD53-4473-8F2E-B43566A6F594}" srcOrd="0" destOrd="0" presId="urn:microsoft.com/office/officeart/2005/8/layout/vList2"/>
    <dgm:cxn modelId="{A3974B2B-0D83-4B4E-8C6B-13D7A477C04D}" srcId="{FE0B3B7F-D357-4D79-B0BC-E05E9D3B4617}" destId="{3059EAF1-6DD4-B541-B221-3DCD59D8275E}" srcOrd="0" destOrd="0" parTransId="{7E08CA9C-034C-174B-BD62-4C055F1622A3}" sibTransId="{5D93222F-C33E-114B-94A1-BF6168EF8BEE}"/>
    <dgm:cxn modelId="{5E87133D-E3F7-C24A-A854-45F8329C173D}" type="presOf" srcId="{3059EAF1-6DD4-B541-B221-3DCD59D8275E}" destId="{359F5743-547A-F149-BA73-66B20F0A9652}" srcOrd="0" destOrd="0" presId="urn:microsoft.com/office/officeart/2005/8/layout/vList2"/>
    <dgm:cxn modelId="{6807E2AC-D650-5646-BA86-7A24C9A323D2}" type="presOf" srcId="{915DA949-1828-D943-94B0-A57366E1CFCF}" destId="{26EFA9AD-E2CD-7F43-BBC3-9AF5F912C48D}" srcOrd="0" destOrd="0" presId="urn:microsoft.com/office/officeart/2005/8/layout/vList2"/>
    <dgm:cxn modelId="{441AAAE5-EAA1-C946-8937-5DCB31C21B6F}" srcId="{FE0B3B7F-D357-4D79-B0BC-E05E9D3B4617}" destId="{915DA949-1828-D943-94B0-A57366E1CFCF}" srcOrd="1" destOrd="0" parTransId="{418C3A43-DCC8-CF4E-BDCA-E67BC866DA2C}" sibTransId="{E9ACA9B7-2BB0-EF48-A343-88BEAFD7DF35}"/>
    <dgm:cxn modelId="{C7C38933-6591-E140-A939-B4126AE8FEFC}" type="presParOf" srcId="{6BD611E1-CD53-4473-8F2E-B43566A6F594}" destId="{359F5743-547A-F149-BA73-66B20F0A9652}" srcOrd="0" destOrd="0" presId="urn:microsoft.com/office/officeart/2005/8/layout/vList2"/>
    <dgm:cxn modelId="{12599CF7-A546-4049-B9D7-36125194DA6E}" type="presParOf" srcId="{6BD611E1-CD53-4473-8F2E-B43566A6F594}" destId="{0A962750-1B81-C64E-9171-F28BEBEEABA6}" srcOrd="1" destOrd="0" presId="urn:microsoft.com/office/officeart/2005/8/layout/vList2"/>
    <dgm:cxn modelId="{EB729F20-80EC-574A-A946-CE328017AC32}" type="presParOf" srcId="{6BD611E1-CD53-4473-8F2E-B43566A6F594}" destId="{26EFA9AD-E2CD-7F43-BBC3-9AF5F912C48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95E61-CB3A-F74A-9AAC-36F8DD08E3B3}"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21847CEA-A5DB-F840-86C4-BC0B4551966F}">
      <dgm:prSet phldrT="[Text]"/>
      <dgm:spPr/>
      <dgm:t>
        <a:bodyPr/>
        <a:lstStyle/>
        <a:p>
          <a:r>
            <a:rPr lang="en-US"/>
            <a:t>Frontline Arm</a:t>
          </a:r>
        </a:p>
        <a:p>
          <a:r>
            <a:rPr lang="en-US"/>
            <a:t>Safety Phase</a:t>
          </a:r>
        </a:p>
        <a:p>
          <a:r>
            <a:rPr lang="en-US"/>
            <a:t>6-12 patients </a:t>
          </a:r>
        </a:p>
      </dgm:t>
    </dgm:pt>
    <dgm:pt modelId="{805DB7FA-E492-7C42-81A1-BFBEBF81D627}" type="parTrans" cxnId="{1202C26E-77BD-534E-936A-39BBC3843DBB}">
      <dgm:prSet/>
      <dgm:spPr/>
      <dgm:t>
        <a:bodyPr/>
        <a:lstStyle/>
        <a:p>
          <a:endParaRPr lang="en-US"/>
        </a:p>
      </dgm:t>
    </dgm:pt>
    <dgm:pt modelId="{366DE24A-1C92-1542-895F-BC2787FE8E16}" type="sibTrans" cxnId="{1202C26E-77BD-534E-936A-39BBC3843DBB}">
      <dgm:prSet/>
      <dgm:spPr/>
      <dgm:t>
        <a:bodyPr/>
        <a:lstStyle/>
        <a:p>
          <a:endParaRPr lang="en-US"/>
        </a:p>
      </dgm:t>
    </dgm:pt>
    <dgm:pt modelId="{5DB21854-0366-9E46-8AD9-8851960E3CAD}">
      <dgm:prSet phldrT="[Text]"/>
      <dgm:spPr/>
      <dgm:t>
        <a:bodyPr/>
        <a:lstStyle/>
        <a:p>
          <a:r>
            <a:rPr lang="en-US"/>
            <a:t>Frontline Arm Expansion Phase </a:t>
          </a:r>
        </a:p>
        <a:p>
          <a:r>
            <a:rPr lang="en-US"/>
            <a:t>30 patients</a:t>
          </a:r>
        </a:p>
      </dgm:t>
    </dgm:pt>
    <dgm:pt modelId="{9E56DF5D-1E57-AF41-A004-ED0DFE3C1690}" type="parTrans" cxnId="{5F626351-FEB3-6542-9EC9-2C9B1FB66333}">
      <dgm:prSet/>
      <dgm:spPr/>
      <dgm:t>
        <a:bodyPr/>
        <a:lstStyle/>
        <a:p>
          <a:endParaRPr lang="en-US"/>
        </a:p>
      </dgm:t>
    </dgm:pt>
    <dgm:pt modelId="{1352B910-6CCF-6B4E-8B07-CB808482F141}" type="sibTrans" cxnId="{5F626351-FEB3-6542-9EC9-2C9B1FB66333}">
      <dgm:prSet/>
      <dgm:spPr/>
      <dgm:t>
        <a:bodyPr/>
        <a:lstStyle/>
        <a:p>
          <a:endParaRPr lang="en-US"/>
        </a:p>
      </dgm:t>
    </dgm:pt>
    <dgm:pt modelId="{CB1FED17-11E3-2F42-AC77-C02BD1592A72}">
      <dgm:prSet phldrT="[Text]"/>
      <dgm:spPr/>
      <dgm:t>
        <a:bodyPr/>
        <a:lstStyle/>
        <a:p>
          <a:r>
            <a:rPr lang="en-US"/>
            <a:t>Salvage Phase </a:t>
          </a:r>
        </a:p>
        <a:p>
          <a:r>
            <a:rPr lang="en-US"/>
            <a:t>20 patients</a:t>
          </a:r>
        </a:p>
      </dgm:t>
    </dgm:pt>
    <dgm:pt modelId="{FC6411D4-3A3B-A247-9A2E-F76DEE35580D}" type="parTrans" cxnId="{73F8FCE5-0701-DD43-82F9-BA98B10716A2}">
      <dgm:prSet/>
      <dgm:spPr/>
      <dgm:t>
        <a:bodyPr/>
        <a:lstStyle/>
        <a:p>
          <a:endParaRPr lang="en-US"/>
        </a:p>
      </dgm:t>
    </dgm:pt>
    <dgm:pt modelId="{7DFD258C-48D1-5249-A993-11521FC88D7C}" type="sibTrans" cxnId="{73F8FCE5-0701-DD43-82F9-BA98B10716A2}">
      <dgm:prSet/>
      <dgm:spPr/>
      <dgm:t>
        <a:bodyPr/>
        <a:lstStyle/>
        <a:p>
          <a:endParaRPr lang="en-US"/>
        </a:p>
      </dgm:t>
    </dgm:pt>
    <dgm:pt modelId="{4D395A7D-4CA1-7A49-8788-CB90BEAAE8E7}" type="pres">
      <dgm:prSet presAssocID="{83795E61-CB3A-F74A-9AAC-36F8DD08E3B3}" presName="Name0" presStyleCnt="0">
        <dgm:presLayoutVars>
          <dgm:chPref val="3"/>
          <dgm:dir/>
          <dgm:animLvl val="lvl"/>
          <dgm:resizeHandles/>
        </dgm:presLayoutVars>
      </dgm:prSet>
      <dgm:spPr/>
    </dgm:pt>
    <dgm:pt modelId="{11CD0A3B-4A2B-3642-AF65-ECAE4DB43093}" type="pres">
      <dgm:prSet presAssocID="{21847CEA-A5DB-F840-86C4-BC0B4551966F}" presName="horFlow" presStyleCnt="0"/>
      <dgm:spPr/>
    </dgm:pt>
    <dgm:pt modelId="{C6C2A6BE-CC84-9E47-B2B1-CF9A47BEF2C4}" type="pres">
      <dgm:prSet presAssocID="{21847CEA-A5DB-F840-86C4-BC0B4551966F}" presName="bigChev" presStyleLbl="node1" presStyleIdx="0" presStyleCnt="2"/>
      <dgm:spPr/>
    </dgm:pt>
    <dgm:pt modelId="{8271EBEF-80C7-CB4D-9E0E-60D7ADFA96B8}" type="pres">
      <dgm:prSet presAssocID="{9E56DF5D-1E57-AF41-A004-ED0DFE3C1690}" presName="parTrans" presStyleCnt="0"/>
      <dgm:spPr/>
    </dgm:pt>
    <dgm:pt modelId="{1AF358A0-1E26-654A-BC1F-68E2A3089DBA}" type="pres">
      <dgm:prSet presAssocID="{5DB21854-0366-9E46-8AD9-8851960E3CAD}" presName="node" presStyleLbl="alignAccFollowNode1" presStyleIdx="0" presStyleCnt="1">
        <dgm:presLayoutVars>
          <dgm:bulletEnabled val="1"/>
        </dgm:presLayoutVars>
      </dgm:prSet>
      <dgm:spPr/>
    </dgm:pt>
    <dgm:pt modelId="{878AC53F-F333-FE46-87FA-37DA6913039F}" type="pres">
      <dgm:prSet presAssocID="{21847CEA-A5DB-F840-86C4-BC0B4551966F}" presName="vSp" presStyleCnt="0"/>
      <dgm:spPr/>
    </dgm:pt>
    <dgm:pt modelId="{C2C60AE2-6C92-284B-8134-420599D71F1C}" type="pres">
      <dgm:prSet presAssocID="{CB1FED17-11E3-2F42-AC77-C02BD1592A72}" presName="horFlow" presStyleCnt="0"/>
      <dgm:spPr/>
    </dgm:pt>
    <dgm:pt modelId="{C434E6C5-6AE0-1344-984B-57BDB7B6F7FB}" type="pres">
      <dgm:prSet presAssocID="{CB1FED17-11E3-2F42-AC77-C02BD1592A72}" presName="bigChev" presStyleLbl="node1" presStyleIdx="1" presStyleCnt="2"/>
      <dgm:spPr/>
    </dgm:pt>
  </dgm:ptLst>
  <dgm:cxnLst>
    <dgm:cxn modelId="{2C1EAB5E-FAE7-1A46-95A0-4D0852B74A46}" type="presOf" srcId="{83795E61-CB3A-F74A-9AAC-36F8DD08E3B3}" destId="{4D395A7D-4CA1-7A49-8788-CB90BEAAE8E7}" srcOrd="0" destOrd="0" presId="urn:microsoft.com/office/officeart/2005/8/layout/lProcess3"/>
    <dgm:cxn modelId="{1202C26E-77BD-534E-936A-39BBC3843DBB}" srcId="{83795E61-CB3A-F74A-9AAC-36F8DD08E3B3}" destId="{21847CEA-A5DB-F840-86C4-BC0B4551966F}" srcOrd="0" destOrd="0" parTransId="{805DB7FA-E492-7C42-81A1-BFBEBF81D627}" sibTransId="{366DE24A-1C92-1542-895F-BC2787FE8E16}"/>
    <dgm:cxn modelId="{5F626351-FEB3-6542-9EC9-2C9B1FB66333}" srcId="{21847CEA-A5DB-F840-86C4-BC0B4551966F}" destId="{5DB21854-0366-9E46-8AD9-8851960E3CAD}" srcOrd="0" destOrd="0" parTransId="{9E56DF5D-1E57-AF41-A004-ED0DFE3C1690}" sibTransId="{1352B910-6CCF-6B4E-8B07-CB808482F141}"/>
    <dgm:cxn modelId="{5EAAA3B6-B056-414B-9173-3FBC5C4018B5}" type="presOf" srcId="{CB1FED17-11E3-2F42-AC77-C02BD1592A72}" destId="{C434E6C5-6AE0-1344-984B-57BDB7B6F7FB}" srcOrd="0" destOrd="0" presId="urn:microsoft.com/office/officeart/2005/8/layout/lProcess3"/>
    <dgm:cxn modelId="{AA9986CE-02EB-4248-BD35-4DF186F6D6F9}" type="presOf" srcId="{5DB21854-0366-9E46-8AD9-8851960E3CAD}" destId="{1AF358A0-1E26-654A-BC1F-68E2A3089DBA}" srcOrd="0" destOrd="0" presId="urn:microsoft.com/office/officeart/2005/8/layout/lProcess3"/>
    <dgm:cxn modelId="{73F8FCE5-0701-DD43-82F9-BA98B10716A2}" srcId="{83795E61-CB3A-F74A-9AAC-36F8DD08E3B3}" destId="{CB1FED17-11E3-2F42-AC77-C02BD1592A72}" srcOrd="1" destOrd="0" parTransId="{FC6411D4-3A3B-A247-9A2E-F76DEE35580D}" sibTransId="{7DFD258C-48D1-5249-A993-11521FC88D7C}"/>
    <dgm:cxn modelId="{4A04A4EF-5124-8F42-B76D-89F0A7BB70E5}" type="presOf" srcId="{21847CEA-A5DB-F840-86C4-BC0B4551966F}" destId="{C6C2A6BE-CC84-9E47-B2B1-CF9A47BEF2C4}" srcOrd="0" destOrd="0" presId="urn:microsoft.com/office/officeart/2005/8/layout/lProcess3"/>
    <dgm:cxn modelId="{DD41220A-BC12-D742-A45E-D1CDCEE5BF80}" type="presParOf" srcId="{4D395A7D-4CA1-7A49-8788-CB90BEAAE8E7}" destId="{11CD0A3B-4A2B-3642-AF65-ECAE4DB43093}" srcOrd="0" destOrd="0" presId="urn:microsoft.com/office/officeart/2005/8/layout/lProcess3"/>
    <dgm:cxn modelId="{35B168DD-B1DD-8A41-BA46-4ED29FCD4617}" type="presParOf" srcId="{11CD0A3B-4A2B-3642-AF65-ECAE4DB43093}" destId="{C6C2A6BE-CC84-9E47-B2B1-CF9A47BEF2C4}" srcOrd="0" destOrd="0" presId="urn:microsoft.com/office/officeart/2005/8/layout/lProcess3"/>
    <dgm:cxn modelId="{7D31D3DB-18FD-D446-9FD2-203144E428E9}" type="presParOf" srcId="{11CD0A3B-4A2B-3642-AF65-ECAE4DB43093}" destId="{8271EBEF-80C7-CB4D-9E0E-60D7ADFA96B8}" srcOrd="1" destOrd="0" presId="urn:microsoft.com/office/officeart/2005/8/layout/lProcess3"/>
    <dgm:cxn modelId="{FF3B79C3-C964-744F-B3DE-9AF2ED6D72A2}" type="presParOf" srcId="{11CD0A3B-4A2B-3642-AF65-ECAE4DB43093}" destId="{1AF358A0-1E26-654A-BC1F-68E2A3089DBA}" srcOrd="2" destOrd="0" presId="urn:microsoft.com/office/officeart/2005/8/layout/lProcess3"/>
    <dgm:cxn modelId="{ECF3238F-6855-CE41-96F5-402F01CC867A}" type="presParOf" srcId="{4D395A7D-4CA1-7A49-8788-CB90BEAAE8E7}" destId="{878AC53F-F333-FE46-87FA-37DA6913039F}" srcOrd="1" destOrd="0" presId="urn:microsoft.com/office/officeart/2005/8/layout/lProcess3"/>
    <dgm:cxn modelId="{11F63779-168F-384C-BD99-CD122860CBF5}" type="presParOf" srcId="{4D395A7D-4CA1-7A49-8788-CB90BEAAE8E7}" destId="{C2C60AE2-6C92-284B-8134-420599D71F1C}" srcOrd="2" destOrd="0" presId="urn:microsoft.com/office/officeart/2005/8/layout/lProcess3"/>
    <dgm:cxn modelId="{9F99FC62-A171-9842-9763-2CCB6046BED0}" type="presParOf" srcId="{C2C60AE2-6C92-284B-8134-420599D71F1C}" destId="{C434E6C5-6AE0-1344-984B-57BDB7B6F7FB}"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F5743-547A-F149-BA73-66B20F0A9652}">
      <dsp:nvSpPr>
        <dsp:cNvPr id="0" name=""/>
        <dsp:cNvSpPr/>
      </dsp:nvSpPr>
      <dsp:spPr>
        <a:xfrm>
          <a:off x="0" y="107042"/>
          <a:ext cx="7290197" cy="1352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Repurpose </a:t>
          </a:r>
          <a:r>
            <a:rPr lang="en-US" sz="3400" kern="1200" err="1"/>
            <a:t>Ruxolitnib</a:t>
          </a:r>
          <a:r>
            <a:rPr lang="en-US" sz="3400" kern="1200"/>
            <a:t> for treatment of HLH as frontline and salvage therapy</a:t>
          </a:r>
        </a:p>
      </dsp:txBody>
      <dsp:txXfrm>
        <a:off x="66025" y="173067"/>
        <a:ext cx="7158147" cy="1220470"/>
      </dsp:txXfrm>
    </dsp:sp>
    <dsp:sp modelId="{26EFA9AD-E2CD-7F43-BBC3-9AF5F912C48D}">
      <dsp:nvSpPr>
        <dsp:cNvPr id="0" name=""/>
        <dsp:cNvSpPr/>
      </dsp:nvSpPr>
      <dsp:spPr>
        <a:xfrm>
          <a:off x="0" y="1557482"/>
          <a:ext cx="7290197" cy="1352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Trial a response-adapted therapy for HLH</a:t>
          </a:r>
        </a:p>
      </dsp:txBody>
      <dsp:txXfrm>
        <a:off x="66025" y="1623507"/>
        <a:ext cx="7158147" cy="1220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2A6BE-CC84-9E47-B2B1-CF9A47BEF2C4}">
      <dsp:nvSpPr>
        <dsp:cNvPr id="0" name=""/>
        <dsp:cNvSpPr/>
      </dsp:nvSpPr>
      <dsp:spPr>
        <a:xfrm>
          <a:off x="2310" y="191239"/>
          <a:ext cx="4636516" cy="18546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Frontline Arm</a:t>
          </a:r>
        </a:p>
        <a:p>
          <a:pPr marL="0" lvl="0" indent="0" algn="ctr" defTabSz="1511300">
            <a:lnSpc>
              <a:spcPct val="90000"/>
            </a:lnSpc>
            <a:spcBef>
              <a:spcPct val="0"/>
            </a:spcBef>
            <a:spcAft>
              <a:spcPct val="35000"/>
            </a:spcAft>
            <a:buNone/>
          </a:pPr>
          <a:r>
            <a:rPr lang="en-US" sz="3400" kern="1200"/>
            <a:t>Safety Phase</a:t>
          </a:r>
        </a:p>
        <a:p>
          <a:pPr marL="0" lvl="0" indent="0" algn="ctr" defTabSz="1511300">
            <a:lnSpc>
              <a:spcPct val="90000"/>
            </a:lnSpc>
            <a:spcBef>
              <a:spcPct val="0"/>
            </a:spcBef>
            <a:spcAft>
              <a:spcPct val="35000"/>
            </a:spcAft>
            <a:buNone/>
          </a:pPr>
          <a:r>
            <a:rPr lang="en-US" sz="3400" kern="1200"/>
            <a:t>6-12 patients </a:t>
          </a:r>
        </a:p>
      </dsp:txBody>
      <dsp:txXfrm>
        <a:off x="929613" y="191239"/>
        <a:ext cx="2781910" cy="1854606"/>
      </dsp:txXfrm>
    </dsp:sp>
    <dsp:sp modelId="{1AF358A0-1E26-654A-BC1F-68E2A3089DBA}">
      <dsp:nvSpPr>
        <dsp:cNvPr id="0" name=""/>
        <dsp:cNvSpPr/>
      </dsp:nvSpPr>
      <dsp:spPr>
        <a:xfrm>
          <a:off x="4036080" y="348881"/>
          <a:ext cx="3848309" cy="153932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kern="1200"/>
            <a:t>Frontline Arm Expansion Phase </a:t>
          </a:r>
        </a:p>
        <a:p>
          <a:pPr marL="0" lvl="0" indent="0" algn="ctr" defTabSz="1155700">
            <a:lnSpc>
              <a:spcPct val="90000"/>
            </a:lnSpc>
            <a:spcBef>
              <a:spcPct val="0"/>
            </a:spcBef>
            <a:spcAft>
              <a:spcPct val="35000"/>
            </a:spcAft>
            <a:buNone/>
          </a:pPr>
          <a:r>
            <a:rPr lang="en-US" sz="2600" kern="1200"/>
            <a:t>30 patients</a:t>
          </a:r>
        </a:p>
      </dsp:txBody>
      <dsp:txXfrm>
        <a:off x="4805742" y="348881"/>
        <a:ext cx="2308986" cy="1539323"/>
      </dsp:txXfrm>
    </dsp:sp>
    <dsp:sp modelId="{C434E6C5-6AE0-1344-984B-57BDB7B6F7FB}">
      <dsp:nvSpPr>
        <dsp:cNvPr id="0" name=""/>
        <dsp:cNvSpPr/>
      </dsp:nvSpPr>
      <dsp:spPr>
        <a:xfrm>
          <a:off x="2310" y="2305491"/>
          <a:ext cx="4636516" cy="18546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Salvage Phase </a:t>
          </a:r>
        </a:p>
        <a:p>
          <a:pPr marL="0" lvl="0" indent="0" algn="ctr" defTabSz="1511300">
            <a:lnSpc>
              <a:spcPct val="90000"/>
            </a:lnSpc>
            <a:spcBef>
              <a:spcPct val="0"/>
            </a:spcBef>
            <a:spcAft>
              <a:spcPct val="35000"/>
            </a:spcAft>
            <a:buNone/>
          </a:pPr>
          <a:r>
            <a:rPr lang="en-US" sz="3400" kern="1200"/>
            <a:t>20 patients</a:t>
          </a:r>
        </a:p>
      </dsp:txBody>
      <dsp:txXfrm>
        <a:off x="929613" y="2305491"/>
        <a:ext cx="2781910" cy="18546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A2F9-D853-164A-AA5E-33A4E069298E}" type="datetimeFigureOut">
              <a:rPr lang="en-US" smtClean="0"/>
              <a:t>6/1/2022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15806-1F3B-F64A-BA0D-193E92BD6611}" type="slidenum">
              <a:rPr lang="en-US" smtClean="0"/>
              <a:t>‹#›</a:t>
            </a:fld>
            <a:endParaRPr lang="en-US"/>
          </a:p>
        </p:txBody>
      </p:sp>
    </p:spTree>
    <p:extLst>
      <p:ext uri="{BB962C8B-B14F-4D97-AF65-F5344CB8AC3E}">
        <p14:creationId xmlns:p14="http://schemas.microsoft.com/office/powerpoint/2010/main" val="28670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315806-1F3B-F64A-BA0D-193E92BD6611}" type="slidenum">
              <a:rPr lang="en-US" smtClean="0"/>
              <a:t>1</a:t>
            </a:fld>
            <a:endParaRPr lang="en-US"/>
          </a:p>
        </p:txBody>
      </p:sp>
    </p:spTree>
    <p:extLst>
      <p:ext uri="{BB962C8B-B14F-4D97-AF65-F5344CB8AC3E}">
        <p14:creationId xmlns:p14="http://schemas.microsoft.com/office/powerpoint/2010/main" val="131330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HLH-94 this protocol is set up with 8 week initiation therapy to be followed by continuation therapy as needed if patient needs to go to HSCT</a:t>
            </a:r>
          </a:p>
        </p:txBody>
      </p:sp>
      <p:sp>
        <p:nvSpPr>
          <p:cNvPr id="4" name="Slide Number Placeholder 3"/>
          <p:cNvSpPr>
            <a:spLocks noGrp="1"/>
          </p:cNvSpPr>
          <p:nvPr>
            <p:ph type="sldNum" sz="quarter" idx="5"/>
          </p:nvPr>
        </p:nvSpPr>
        <p:spPr/>
        <p:txBody>
          <a:bodyPr/>
          <a:lstStyle/>
          <a:p>
            <a:fld id="{6B315806-1F3B-F64A-BA0D-193E92BD6611}" type="slidenum">
              <a:rPr lang="en-US" smtClean="0"/>
              <a:t>11</a:t>
            </a:fld>
            <a:endParaRPr lang="en-US"/>
          </a:p>
        </p:txBody>
      </p:sp>
    </p:spTree>
    <p:extLst>
      <p:ext uri="{BB962C8B-B14F-4D97-AF65-F5344CB8AC3E}">
        <p14:creationId xmlns:p14="http://schemas.microsoft.com/office/powerpoint/2010/main" val="326747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&lt;6m cannot enroll until 3 safety phase patients older than 6m complete the first 8 weeks of treatment and the DSMC evaluates the data.</a:t>
            </a:r>
          </a:p>
        </p:txBody>
      </p:sp>
      <p:sp>
        <p:nvSpPr>
          <p:cNvPr id="4" name="Slide Number Placeholder 3"/>
          <p:cNvSpPr>
            <a:spLocks noGrp="1"/>
          </p:cNvSpPr>
          <p:nvPr>
            <p:ph type="sldNum" sz="quarter" idx="5"/>
          </p:nvPr>
        </p:nvSpPr>
        <p:spPr/>
        <p:txBody>
          <a:bodyPr/>
          <a:lstStyle/>
          <a:p>
            <a:fld id="{6B315806-1F3B-F64A-BA0D-193E92BD6611}" type="slidenum">
              <a:rPr lang="en-US" smtClean="0"/>
              <a:t>13</a:t>
            </a:fld>
            <a:endParaRPr lang="en-US"/>
          </a:p>
        </p:txBody>
      </p:sp>
    </p:spTree>
    <p:extLst>
      <p:ext uri="{BB962C8B-B14F-4D97-AF65-F5344CB8AC3E}">
        <p14:creationId xmlns:p14="http://schemas.microsoft.com/office/powerpoint/2010/main" val="363449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b="1">
                <a:solidFill>
                  <a:srgbClr val="2F5496"/>
                </a:solidFill>
                <a:effectLst/>
                <a:latin typeface="Calibri" panose="020F0502020204030204" pitchFamily="34" charset="0"/>
                <a:ea typeface="Calibri" panose="020F0502020204030204" pitchFamily="34" charset="0"/>
                <a:cs typeface="Calibri" panose="020F0502020204030204" pitchFamily="34" charset="0"/>
              </a:rPr>
              <a:t>Does my patient still meet inclusion criteria if some of the symptoms of HLH resolve between time of reservation or screening and enrollment?  </a:t>
            </a:r>
            <a:r>
              <a:rPr lang="en-US" sz="8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MS Mincho" panose="02020609040205080304" pitchFamily="49" charset="-128"/>
                <a:cs typeface="Arial" panose="020B0604020202020204" pitchFamily="34" charset="0"/>
              </a:rPr>
              <a:t>Per the protocol, “</a:t>
            </a:r>
            <a:r>
              <a:rPr lang="en-US" sz="1200">
                <a:solidFill>
                  <a:srgbClr val="000000"/>
                </a:solidFill>
                <a:effectLst/>
                <a:latin typeface="Calibri" panose="020F0502020204030204" pitchFamily="34" charset="0"/>
                <a:ea typeface="MS Mincho" panose="02020609040205080304" pitchFamily="49" charset="-128"/>
                <a:cs typeface="Arial" panose="020B0604020202020204" pitchFamily="34" charset="0"/>
              </a:rPr>
              <a:t>Eligibility criteria must be met within 7 days of initial screening to be considered for inclusion in the study.” This means that the patient must meet the inclusion criteria at enrollment or within the last 7 days prior to enrollment.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200">
                <a:solidFill>
                  <a:srgbClr val="000000"/>
                </a:solidFill>
                <a:effectLst/>
                <a:latin typeface="Calibri" panose="020F0502020204030204" pitchFamily="34" charset="0"/>
                <a:ea typeface="MS Mincho" panose="02020609040205080304" pitchFamily="49" charset="-128"/>
                <a:cs typeface="Arial" panose="020B0604020202020204" pitchFamily="34" charset="0"/>
              </a:rPr>
              <a:t>The preference is that the patient continue to meet as many criteria as possible on the day of the enrollment, but some HLH findings may come and go. For the eligibility checklist, please document as many criteria as possible that are met on the day of enrollment. For those criteria that are not met on the day of enrollment, please note the day that the patient met criteria as a comment in TM.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200">
                <a:solidFill>
                  <a:srgbClr val="000000"/>
                </a:solidFill>
                <a:effectLst/>
                <a:latin typeface="Calibri" panose="020F0502020204030204" pitchFamily="34" charset="0"/>
                <a:ea typeface="MS Mincho" panose="02020609040205080304" pitchFamily="49" charset="-128"/>
                <a:cs typeface="Arial" panose="020B0604020202020204" pitchFamily="34" charset="0"/>
              </a:rPr>
              <a:t>The most common criteria that may not be present on the day of enrollment are fever and </a:t>
            </a:r>
            <a:r>
              <a:rPr lang="en-US" sz="1200" err="1">
                <a:solidFill>
                  <a:srgbClr val="000000"/>
                </a:solidFill>
                <a:effectLst/>
                <a:latin typeface="Calibri" panose="020F0502020204030204" pitchFamily="34" charset="0"/>
                <a:ea typeface="MS Mincho" panose="02020609040205080304" pitchFamily="49" charset="-128"/>
                <a:cs typeface="Arial" panose="020B0604020202020204" pitchFamily="34" charset="0"/>
              </a:rPr>
              <a:t>cytopenias</a:t>
            </a:r>
            <a:r>
              <a:rPr lang="en-US" sz="1200">
                <a:solidFill>
                  <a:srgbClr val="000000"/>
                </a:solidFill>
                <a:effectLst/>
                <a:latin typeface="Calibri" panose="020F0502020204030204" pitchFamily="34" charset="0"/>
                <a:ea typeface="MS Mincho" panose="02020609040205080304" pitchFamily="49" charset="-128"/>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mj-lt"/>
              <a:buAutoNum type="romanLcPeriod"/>
            </a:pPr>
            <a:r>
              <a:rPr lang="en-US" sz="1200">
                <a:solidFill>
                  <a:srgbClr val="000000"/>
                </a:solidFill>
                <a:effectLst/>
                <a:latin typeface="Calibri" panose="020F0502020204030204" pitchFamily="34" charset="0"/>
                <a:ea typeface="MS Mincho" panose="02020609040205080304" pitchFamily="49" charset="-128"/>
                <a:cs typeface="Arial" panose="020B0604020202020204" pitchFamily="34" charset="0"/>
              </a:rPr>
              <a:t>Fever may be intermittent, especially if the patient has been on steroids and is receiving scheduled antipyretics. If patient is not febrile on the day of enrollment but has been febrile in the last week, please document that the patient met criteria for fever and the date of the fever.</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Font typeface="+mj-lt"/>
              <a:buAutoNum type="romanLcPeriod"/>
            </a:pPr>
            <a:r>
              <a:rPr lang="en-US" sz="1200">
                <a:effectLst/>
                <a:latin typeface="Calibri" panose="020F0502020204030204" pitchFamily="34" charset="0"/>
                <a:ea typeface="Calibri" panose="020F0502020204030204" pitchFamily="34" charset="0"/>
                <a:cs typeface="Calibri" panose="020F0502020204030204" pitchFamily="34" charset="0"/>
              </a:rPr>
              <a:t>Often patients may receive transfusions for anemia and thrombocytopenia. If the patient no longer meets cytopenia criteria due to recent transfusion, please note the hemoglobin or platelet count that meets criteria, and that patient did receive transfusion.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0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F75D5C7-013B-4FC4-9D86-F0FF354403B4}" type="slidenum">
              <a:rPr lang="en-US" smtClean="0"/>
              <a:t>14</a:t>
            </a:fld>
            <a:endParaRPr lang="en-US"/>
          </a:p>
        </p:txBody>
      </p:sp>
    </p:spTree>
    <p:extLst>
      <p:ext uri="{BB962C8B-B14F-4D97-AF65-F5344CB8AC3E}">
        <p14:creationId xmlns:p14="http://schemas.microsoft.com/office/powerpoint/2010/main" val="133848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HLHRUXO team is based out of St Jude Children’s research hospital in Memphis, TN</a:t>
            </a:r>
          </a:p>
        </p:txBody>
      </p:sp>
      <p:sp>
        <p:nvSpPr>
          <p:cNvPr id="4" name="Slide Number Placeholder 3"/>
          <p:cNvSpPr>
            <a:spLocks noGrp="1"/>
          </p:cNvSpPr>
          <p:nvPr>
            <p:ph type="sldNum" sz="quarter" idx="5"/>
          </p:nvPr>
        </p:nvSpPr>
        <p:spPr/>
        <p:txBody>
          <a:bodyPr/>
          <a:lstStyle/>
          <a:p>
            <a:fld id="{6B315806-1F3B-F64A-BA0D-193E92BD6611}" type="slidenum">
              <a:rPr lang="en-US" smtClean="0"/>
              <a:t>2</a:t>
            </a:fld>
            <a:endParaRPr lang="en-US"/>
          </a:p>
        </p:txBody>
      </p:sp>
    </p:spTree>
    <p:extLst>
      <p:ext uri="{BB962C8B-B14F-4D97-AF65-F5344CB8AC3E}">
        <p14:creationId xmlns:p14="http://schemas.microsoft.com/office/powerpoint/2010/main" val="398443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10 sites for HLHRUXO</a:t>
            </a:r>
          </a:p>
        </p:txBody>
      </p:sp>
      <p:sp>
        <p:nvSpPr>
          <p:cNvPr id="4" name="Slide Number Placeholder 3"/>
          <p:cNvSpPr>
            <a:spLocks noGrp="1"/>
          </p:cNvSpPr>
          <p:nvPr>
            <p:ph type="sldNum" sz="quarter" idx="5"/>
          </p:nvPr>
        </p:nvSpPr>
        <p:spPr/>
        <p:txBody>
          <a:bodyPr/>
          <a:lstStyle/>
          <a:p>
            <a:fld id="{6B315806-1F3B-F64A-BA0D-193E92BD6611}" type="slidenum">
              <a:rPr lang="en-US" smtClean="0"/>
              <a:t>3</a:t>
            </a:fld>
            <a:endParaRPr lang="en-US"/>
          </a:p>
        </p:txBody>
      </p:sp>
    </p:spTree>
    <p:extLst>
      <p:ext uri="{BB962C8B-B14F-4D97-AF65-F5344CB8AC3E}">
        <p14:creationId xmlns:p14="http://schemas.microsoft.com/office/powerpoint/2010/main" val="359255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what we know about HLH is from murine models. </a:t>
            </a:r>
          </a:p>
        </p:txBody>
      </p:sp>
      <p:sp>
        <p:nvSpPr>
          <p:cNvPr id="4" name="Slide Number Placeholder 3"/>
          <p:cNvSpPr>
            <a:spLocks noGrp="1"/>
          </p:cNvSpPr>
          <p:nvPr>
            <p:ph type="sldNum" sz="quarter" idx="5"/>
          </p:nvPr>
        </p:nvSpPr>
        <p:spPr/>
        <p:txBody>
          <a:bodyPr/>
          <a:lstStyle/>
          <a:p>
            <a:fld id="{6B315806-1F3B-F64A-BA0D-193E92BD6611}" type="slidenum">
              <a:rPr lang="en-US" smtClean="0"/>
              <a:t>4</a:t>
            </a:fld>
            <a:endParaRPr lang="en-US"/>
          </a:p>
        </p:txBody>
      </p:sp>
    </p:spTree>
    <p:extLst>
      <p:ext uri="{BB962C8B-B14F-4D97-AF65-F5344CB8AC3E}">
        <p14:creationId xmlns:p14="http://schemas.microsoft.com/office/powerpoint/2010/main" val="309748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BA47DB-D415-C64B-A3D2-9ADE87A29B8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u="none" strike="noStrike" kern="1200" baseline="0">
                <a:solidFill>
                  <a:schemeClr val="tx1"/>
                </a:solidFill>
                <a:latin typeface="+mn-lt"/>
                <a:ea typeface="+mn-ea"/>
                <a:cs typeface="+mn-cs"/>
              </a:rPr>
              <a:t>To address this question, we chose to examine the effects of ruxolitinib, which is an…</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Therefore, it should be possible to identify a dose of ruxolitinib that does not completely abrogate JAK function, but allows for a</a:t>
            </a:r>
          </a:p>
          <a:p>
            <a:r>
              <a:rPr lang="en-US" sz="1200" b="0" i="0" u="none" strike="noStrike" kern="1200" baseline="0">
                <a:solidFill>
                  <a:schemeClr val="tx1"/>
                </a:solidFill>
                <a:latin typeface="+mn-lt"/>
                <a:ea typeface="+mn-ea"/>
                <a:cs typeface="+mn-cs"/>
              </a:rPr>
              <a:t>residual degree of cytokine signaling. This residual activity could minimize immune suppression and the subsequent risk for infection.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Ruxolitiib may target HLHs in a manner distinct from currently used medications. Therefore, it holds potential to </a:t>
            </a:r>
          </a:p>
          <a:p>
            <a:r>
              <a:rPr lang="en-US" sz="1200" b="0" i="0" u="none" strike="noStrike" kern="1200" baseline="0">
                <a:solidFill>
                  <a:schemeClr val="tx1"/>
                </a:solidFill>
                <a:latin typeface="+mn-lt"/>
                <a:ea typeface="+mn-ea"/>
                <a:cs typeface="+mn-cs"/>
              </a:rPr>
              <a:t>synergize with traditional HLH-directed agents, such as steroids and/or etoposide, to more effectively treat the disease.</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Treatment with ruxolitinib might allow for reductions in the dose of steroids and/or chemotherapy, which</a:t>
            </a:r>
          </a:p>
          <a:p>
            <a:r>
              <a:rPr lang="en-US" sz="1200" b="0" i="0" u="none" strike="noStrike" kern="1200" baseline="0">
                <a:solidFill>
                  <a:schemeClr val="tx1"/>
                </a:solidFill>
                <a:latin typeface="+mn-lt"/>
                <a:ea typeface="+mn-ea"/>
                <a:cs typeface="+mn-cs"/>
              </a:rPr>
              <a:t>could minimize the chances for immunosuppressive or genotoxic side effects from these agents.</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Finally, Ruxolitinib is FDA approved for the treatment of myeloproliferative neoplasms and steroid refractory graft-vs.-host-disease (GVHD), where it has shown to induce responses, even in those with the most advanced disease. Through these and related studies, its toxicity profile has been very well defined for both adults and for children.</a:t>
            </a:r>
          </a:p>
          <a:p>
            <a:endParaRPr lang="en-US" sz="1200" b="0" i="0" u="none" strike="noStrike" kern="1200" baseline="0">
              <a:solidFill>
                <a:schemeClr val="tx1"/>
              </a:solidFill>
              <a:latin typeface="+mn-lt"/>
              <a:ea typeface="+mn-ea"/>
              <a:cs typeface="+mn-cs"/>
            </a:endParaRPr>
          </a:p>
        </p:txBody>
      </p:sp>
    </p:spTree>
    <p:extLst>
      <p:ext uri="{BB962C8B-B14F-4D97-AF65-F5344CB8AC3E}">
        <p14:creationId xmlns:p14="http://schemas.microsoft.com/office/powerpoint/2010/main" val="8006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IL-2 and IL_12 confer dexamethasone resistance. </a:t>
            </a:r>
          </a:p>
        </p:txBody>
      </p:sp>
      <p:sp>
        <p:nvSpPr>
          <p:cNvPr id="4" name="Slide Number Placeholder 3"/>
          <p:cNvSpPr>
            <a:spLocks noGrp="1"/>
          </p:cNvSpPr>
          <p:nvPr>
            <p:ph type="sldNum" sz="quarter" idx="5"/>
          </p:nvPr>
        </p:nvSpPr>
        <p:spPr/>
        <p:txBody>
          <a:bodyPr/>
          <a:lstStyle/>
          <a:p>
            <a:fld id="{6B315806-1F3B-F64A-BA0D-193E92BD6611}" type="slidenum">
              <a:rPr lang="en-US" smtClean="0"/>
              <a:t>6</a:t>
            </a:fld>
            <a:endParaRPr lang="en-US"/>
          </a:p>
        </p:txBody>
      </p:sp>
    </p:spTree>
    <p:extLst>
      <p:ext uri="{BB962C8B-B14F-4D97-AF65-F5344CB8AC3E}">
        <p14:creationId xmlns:p14="http://schemas.microsoft.com/office/powerpoint/2010/main" val="1092600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8AFB45-6770-4189-B236-8BD953942E55}" type="slidenum">
              <a:rPr lang="en-US" smtClean="0"/>
              <a:t>7</a:t>
            </a:fld>
            <a:endParaRPr lang="en-US"/>
          </a:p>
        </p:txBody>
      </p:sp>
    </p:spTree>
    <p:extLst>
      <p:ext uri="{BB962C8B-B14F-4D97-AF65-F5344CB8AC3E}">
        <p14:creationId xmlns:p14="http://schemas.microsoft.com/office/powerpoint/2010/main" val="3659852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Steroids=general immune suppression</a:t>
            </a:r>
          </a:p>
          <a:p>
            <a:r>
              <a:rPr lang="en-US"/>
              <a:t>Etoposide is added as needed to induce additional T cell death</a:t>
            </a:r>
          </a:p>
        </p:txBody>
      </p:sp>
      <p:sp>
        <p:nvSpPr>
          <p:cNvPr id="4" name="Slide Number Placeholder 3"/>
          <p:cNvSpPr>
            <a:spLocks noGrp="1"/>
          </p:cNvSpPr>
          <p:nvPr>
            <p:ph type="sldNum" sz="quarter" idx="5"/>
          </p:nvPr>
        </p:nvSpPr>
        <p:spPr/>
        <p:txBody>
          <a:bodyPr/>
          <a:lstStyle/>
          <a:p>
            <a:fld id="{4C8AFB45-6770-4189-B236-8BD953942E55}" type="slidenum">
              <a:rPr lang="en-US" smtClean="0"/>
              <a:t>8</a:t>
            </a:fld>
            <a:endParaRPr lang="en-US"/>
          </a:p>
        </p:txBody>
      </p:sp>
    </p:spTree>
    <p:extLst>
      <p:ext uri="{BB962C8B-B14F-4D97-AF65-F5344CB8AC3E}">
        <p14:creationId xmlns:p14="http://schemas.microsoft.com/office/powerpoint/2010/main" val="379378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phase for dose verification for the Frontline Arm</a:t>
            </a:r>
          </a:p>
        </p:txBody>
      </p:sp>
      <p:sp>
        <p:nvSpPr>
          <p:cNvPr id="4" name="Slide Number Placeholder 3"/>
          <p:cNvSpPr>
            <a:spLocks noGrp="1"/>
          </p:cNvSpPr>
          <p:nvPr>
            <p:ph type="sldNum" sz="quarter" idx="5"/>
          </p:nvPr>
        </p:nvSpPr>
        <p:spPr/>
        <p:txBody>
          <a:bodyPr/>
          <a:lstStyle/>
          <a:p>
            <a:fld id="{6B315806-1F3B-F64A-BA0D-193E92BD6611}" type="slidenum">
              <a:rPr lang="en-US" smtClean="0"/>
              <a:t>9</a:t>
            </a:fld>
            <a:endParaRPr lang="en-US"/>
          </a:p>
        </p:txBody>
      </p:sp>
    </p:spTree>
    <p:extLst>
      <p:ext uri="{BB962C8B-B14F-4D97-AF65-F5344CB8AC3E}">
        <p14:creationId xmlns:p14="http://schemas.microsoft.com/office/powerpoint/2010/main" val="344653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CB71-E962-0D44-8811-87B83E46776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4E3DF5-09EA-3D47-9331-D9B1974B04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D67070-8DF1-4D43-AE00-D43895464CD7}"/>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F43E7DCC-9F92-9C4C-BD6B-6F9B41007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39F82-E294-2F41-9471-C24B1EBB8910}"/>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11885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74C5-7267-6041-918C-7505995BFE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840FE-6368-4347-9E1A-7352E82F56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842A1-BF32-D241-9A52-207D782B3DDF}"/>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BC8E3C58-70A0-C648-A5DC-4EA7B9FE5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32666-5B7D-9846-A5D9-27D53CDC1807}"/>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130026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60EF2-337B-B54C-A3A8-A72A12244E7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ADBAEF-4D00-8149-8BA2-6A036D73837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D6FC-53A8-3749-A19B-F11D9E4B6FFF}"/>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4C5DF227-B097-D446-BF8D-7F500DD0C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A1A01-9021-0C47-8158-B82086606447}"/>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09388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4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AB0-0C9B-AD4F-8021-BCBF1160B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0179E-A01E-0349-930E-F5CFCCC109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9C089-B5A3-8D42-B622-DFB9585957E9}"/>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20B2C85F-DDC1-4940-AEAC-473EF3D77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93153-49E3-5243-B006-4B24D6734D2B}"/>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774712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6270-773D-DE42-A59D-B559951E2BA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F3D83CF-CA5C-C94A-9625-6C3927E36E5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6F2E6-B246-884D-B170-64BA22469DD8}"/>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8D2AE133-3A98-6F40-9198-5E0E3EB11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7524B-182B-4C49-AE62-F197AFE18BDA}"/>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159586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E5F6-BC7D-3C49-96D9-D13682F7B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4B405-5241-F54E-8EB9-014AFAB95E3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2FC2E-4721-2845-B36B-79ACA4187CE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4CD10F-10F5-214B-AB48-F656AF51FA5A}"/>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6" name="Footer Placeholder 5">
            <a:extLst>
              <a:ext uri="{FF2B5EF4-FFF2-40B4-BE49-F238E27FC236}">
                <a16:creationId xmlns:a16="http://schemas.microsoft.com/office/drawing/2014/main" id="{2E2E7AE1-CE3A-A94A-907A-AC2C29F18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F2071-B7D1-DF44-90FC-0BEF47E353EC}"/>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462889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4353-FEE1-7C40-9488-C0874529FFC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D9394-F951-504A-BFD8-D33E435ACA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8AB8CD-822F-5540-B0C5-AFC508D38A9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2D2409-D8D2-194A-850C-958757851F2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F0C0231-9289-7E46-B4FA-52CF08020C2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BA67E-C0F0-5E4B-9FFB-3703E43CFA42}"/>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8" name="Footer Placeholder 7">
            <a:extLst>
              <a:ext uri="{FF2B5EF4-FFF2-40B4-BE49-F238E27FC236}">
                <a16:creationId xmlns:a16="http://schemas.microsoft.com/office/drawing/2014/main" id="{A3101CA5-16E5-F140-9666-57B9DA765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4FE64-6A19-7146-9A20-0116A46F2E59}"/>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08735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F96F-AC95-EE4A-BBBF-0FC0D10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DF0B4D-33CA-EF45-9603-1ED69227FF4F}"/>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4" name="Footer Placeholder 3">
            <a:extLst>
              <a:ext uri="{FF2B5EF4-FFF2-40B4-BE49-F238E27FC236}">
                <a16:creationId xmlns:a16="http://schemas.microsoft.com/office/drawing/2014/main" id="{199F8ED6-407B-2847-B11D-E6D86FF308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F2F730-B654-B943-B2CA-DF62E813AF99}"/>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9472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E6DB-9B96-E345-BC3D-BC3EF0205874}"/>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3" name="Footer Placeholder 2">
            <a:extLst>
              <a:ext uri="{FF2B5EF4-FFF2-40B4-BE49-F238E27FC236}">
                <a16:creationId xmlns:a16="http://schemas.microsoft.com/office/drawing/2014/main" id="{72D3C7C1-722E-CD43-AD53-C59DD9F72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245B1C-A293-F049-AD5D-541501809AB2}"/>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289133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133A-D669-3643-AE85-5EFC0C8A12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C0A0534-11EA-A047-9A29-D94E83A0E6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68FBFD-168A-6944-95D5-959FF03D4E0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0F72EB-102E-954E-B3C6-99AC609972E8}"/>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6" name="Footer Placeholder 5">
            <a:extLst>
              <a:ext uri="{FF2B5EF4-FFF2-40B4-BE49-F238E27FC236}">
                <a16:creationId xmlns:a16="http://schemas.microsoft.com/office/drawing/2014/main" id="{A0961DCB-12B7-E04D-B5B7-0FD03A617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AAD5F-9EF3-5149-8C32-EB52B688026B}"/>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388331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4AC2-D1C7-C448-A5F9-82CB43422B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3CD5F13-8356-3C45-B550-12051314864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597F8D-4D84-B74A-876A-D27A235AAE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EC6810-BF5B-824B-B274-95451FCAE29B}"/>
              </a:ext>
            </a:extLst>
          </p:cNvPr>
          <p:cNvSpPr>
            <a:spLocks noGrp="1"/>
          </p:cNvSpPr>
          <p:nvPr>
            <p:ph type="dt" sz="half" idx="10"/>
          </p:nvPr>
        </p:nvSpPr>
        <p:spPr/>
        <p:txBody>
          <a:bodyPr/>
          <a:lstStyle/>
          <a:p>
            <a:fld id="{A9B6A10B-B7EB-1844-85AF-42B517DE86A9}" type="datetimeFigureOut">
              <a:rPr lang="en-US" smtClean="0"/>
              <a:t>6/1/2022</a:t>
            </a:fld>
            <a:endParaRPr lang="en-US"/>
          </a:p>
        </p:txBody>
      </p:sp>
      <p:sp>
        <p:nvSpPr>
          <p:cNvPr id="6" name="Footer Placeholder 5">
            <a:extLst>
              <a:ext uri="{FF2B5EF4-FFF2-40B4-BE49-F238E27FC236}">
                <a16:creationId xmlns:a16="http://schemas.microsoft.com/office/drawing/2014/main" id="{B49045FC-7317-9A42-BD05-5850A0337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4B4EE-24A0-BB46-926B-AE4E1AC03051}"/>
              </a:ext>
            </a:extLst>
          </p:cNvPr>
          <p:cNvSpPr>
            <a:spLocks noGrp="1"/>
          </p:cNvSpPr>
          <p:nvPr>
            <p:ph type="sldNum" sz="quarter" idx="12"/>
          </p:nvPr>
        </p:nvSpPr>
        <p:spPr/>
        <p:txBody>
          <a:bodyPr/>
          <a:lstStyle/>
          <a:p>
            <a:fld id="{705A4AC4-7A1C-3447-A156-85EF4BABA5B9}" type="slidenum">
              <a:rPr lang="en-US" smtClean="0"/>
              <a:t>‹#›</a:t>
            </a:fld>
            <a:endParaRPr lang="en-US"/>
          </a:p>
        </p:txBody>
      </p:sp>
    </p:spTree>
    <p:extLst>
      <p:ext uri="{BB962C8B-B14F-4D97-AF65-F5344CB8AC3E}">
        <p14:creationId xmlns:p14="http://schemas.microsoft.com/office/powerpoint/2010/main" val="255054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8402F-E7C3-8C4B-8BBD-58CE986DB5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01A92-5B44-EA46-BC83-5371FD5C6A2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E6C52-DDE6-8D44-B073-B299818D0A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B6A10B-B7EB-1844-85AF-42B517DE86A9}" type="datetimeFigureOut">
              <a:rPr lang="en-US" smtClean="0"/>
              <a:t>6/1/2022</a:t>
            </a:fld>
            <a:endParaRPr lang="en-US"/>
          </a:p>
        </p:txBody>
      </p:sp>
      <p:sp>
        <p:nvSpPr>
          <p:cNvPr id="5" name="Footer Placeholder 4">
            <a:extLst>
              <a:ext uri="{FF2B5EF4-FFF2-40B4-BE49-F238E27FC236}">
                <a16:creationId xmlns:a16="http://schemas.microsoft.com/office/drawing/2014/main" id="{F3C32B74-5DE1-834F-A54E-8BD510B24EF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CEB1E4-60AF-E24D-95E0-966E29DEB4C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5A4AC4-7A1C-3447-A156-85EF4BABA5B9}" type="slidenum">
              <a:rPr lang="en-US" smtClean="0"/>
              <a:t>‹#›</a:t>
            </a:fld>
            <a:endParaRPr lang="en-US"/>
          </a:p>
        </p:txBody>
      </p:sp>
    </p:spTree>
    <p:extLst>
      <p:ext uri="{BB962C8B-B14F-4D97-AF65-F5344CB8AC3E}">
        <p14:creationId xmlns:p14="http://schemas.microsoft.com/office/powerpoint/2010/main" val="332063781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12"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0" Type="http://schemas.openxmlformats.org/officeDocument/2006/relationships/image" Target="../media/image14.tiff"/><Relationship Id="rId4" Type="http://schemas.openxmlformats.org/officeDocument/2006/relationships/image" Target="../media/image8.tiff"/><Relationship Id="rId9"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5667" y="3101923"/>
            <a:ext cx="7312666" cy="2246769"/>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Use of a Response-Adapted Ruxolitinib-Containing Regimen for the Treatment of Hemophagocytic Lymphohistiocytosis </a:t>
            </a:r>
          </a:p>
          <a:p>
            <a:pPr algn="ctr"/>
            <a:endParaRPr lang="en-US" sz="2800" b="1" i="1">
              <a:solidFill>
                <a:srgbClr val="002060"/>
              </a:solidFill>
              <a:latin typeface="Arial" panose="020B0604020202020204" pitchFamily="34" charset="0"/>
              <a:cs typeface="Arial" panose="020B0604020202020204" pitchFamily="34" charset="0"/>
            </a:endParaRPr>
          </a:p>
          <a:p>
            <a:pPr algn="ctr"/>
            <a:r>
              <a:rPr lang="en-US" sz="2800" b="1" i="1">
                <a:solidFill>
                  <a:srgbClr val="002060"/>
                </a:solidFill>
                <a:latin typeface="Arial" panose="020B0604020202020204" pitchFamily="34" charset="0"/>
                <a:cs typeface="Arial" panose="020B0604020202020204" pitchFamily="34" charset="0"/>
              </a:rPr>
              <a:t>HLHRUXO</a:t>
            </a:r>
          </a:p>
        </p:txBody>
      </p:sp>
      <p:sp>
        <p:nvSpPr>
          <p:cNvPr id="4" name="Content Placeholder 1">
            <a:extLst>
              <a:ext uri="{FF2B5EF4-FFF2-40B4-BE49-F238E27FC236}">
                <a16:creationId xmlns:a16="http://schemas.microsoft.com/office/drawing/2014/main" id="{A1AA9CC0-D654-3748-9EBD-B7B07E7391FE}"/>
              </a:ext>
            </a:extLst>
          </p:cNvPr>
          <p:cNvSpPr txBox="1">
            <a:spLocks/>
          </p:cNvSpPr>
          <p:nvPr/>
        </p:nvSpPr>
        <p:spPr>
          <a:xfrm>
            <a:off x="308225" y="1212352"/>
            <a:ext cx="8482047" cy="5126804"/>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30622" algn="l"/>
            <a:endParaRPr lang="en-US" sz="2400">
              <a:solidFill>
                <a:srgbClr val="63666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602DF7D-BAD6-724C-9DD6-7BCCDF150C46}"/>
              </a:ext>
            </a:extLst>
          </p:cNvPr>
          <p:cNvPicPr>
            <a:picLocks noChangeAspect="1"/>
          </p:cNvPicPr>
          <p:nvPr/>
        </p:nvPicPr>
        <p:blipFill>
          <a:blip r:embed="rId3"/>
          <a:stretch>
            <a:fillRect/>
          </a:stretch>
        </p:blipFill>
        <p:spPr>
          <a:xfrm>
            <a:off x="1394290" y="949509"/>
            <a:ext cx="6113045" cy="1482413"/>
          </a:xfrm>
          <a:prstGeom prst="rect">
            <a:avLst/>
          </a:prstGeom>
        </p:spPr>
      </p:pic>
      <p:sp>
        <p:nvSpPr>
          <p:cNvPr id="5" name="Rectangle 4">
            <a:extLst>
              <a:ext uri="{FF2B5EF4-FFF2-40B4-BE49-F238E27FC236}">
                <a16:creationId xmlns:a16="http://schemas.microsoft.com/office/drawing/2014/main" id="{FA1A4F1A-1D97-714C-B0DC-67D10395F958}"/>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Tree>
    <p:extLst>
      <p:ext uri="{BB962C8B-B14F-4D97-AF65-F5344CB8AC3E}">
        <p14:creationId xmlns:p14="http://schemas.microsoft.com/office/powerpoint/2010/main" val="331984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3BEB-FF6D-B147-A6A5-532084C14B4F}"/>
              </a:ext>
            </a:extLst>
          </p:cNvPr>
          <p:cNvSpPr>
            <a:spLocks noGrp="1"/>
          </p:cNvSpPr>
          <p:nvPr>
            <p:ph type="title"/>
          </p:nvPr>
        </p:nvSpPr>
        <p:spPr>
          <a:xfrm>
            <a:off x="768096" y="597435"/>
            <a:ext cx="4096004" cy="1124712"/>
          </a:xfrm>
        </p:spPr>
        <p:txBody>
          <a:bodyPr>
            <a:normAutofit/>
          </a:bodyPr>
          <a:lstStyle/>
          <a:p>
            <a:r>
              <a:rPr lang="en-US" sz="3000" b="1"/>
              <a:t>HLH-94 Therapy</a:t>
            </a:r>
          </a:p>
        </p:txBody>
      </p:sp>
      <p:sp>
        <p:nvSpPr>
          <p:cNvPr id="8" name="Content Placeholder 7">
            <a:extLst>
              <a:ext uri="{FF2B5EF4-FFF2-40B4-BE49-F238E27FC236}">
                <a16:creationId xmlns:a16="http://schemas.microsoft.com/office/drawing/2014/main" id="{97FDD93E-4630-4AAB-B32F-BC9562120A2D}"/>
              </a:ext>
            </a:extLst>
          </p:cNvPr>
          <p:cNvSpPr>
            <a:spLocks noGrp="1"/>
          </p:cNvSpPr>
          <p:nvPr>
            <p:ph idx="1"/>
          </p:nvPr>
        </p:nvSpPr>
        <p:spPr>
          <a:xfrm>
            <a:off x="768096" y="2571750"/>
            <a:ext cx="2350185" cy="2948940"/>
          </a:xfrm>
        </p:spPr>
        <p:txBody>
          <a:bodyPr>
            <a:normAutofit/>
          </a:bodyPr>
          <a:lstStyle/>
          <a:p>
            <a:endParaRPr lang="en-US" sz="1200"/>
          </a:p>
        </p:txBody>
      </p:sp>
      <p:pic>
        <p:nvPicPr>
          <p:cNvPr id="4" name="Content Placeholder 3" descr="A screenshot of a cell phone&#10;&#10;Description automatically generated">
            <a:extLst>
              <a:ext uri="{FF2B5EF4-FFF2-40B4-BE49-F238E27FC236}">
                <a16:creationId xmlns:a16="http://schemas.microsoft.com/office/drawing/2014/main" id="{02203C8E-81A9-F845-B128-3383D9D0B852}"/>
              </a:ext>
            </a:extLst>
          </p:cNvPr>
          <p:cNvPicPr>
            <a:picLocks noChangeAspect="1"/>
          </p:cNvPicPr>
          <p:nvPr/>
        </p:nvPicPr>
        <p:blipFill rotWithShape="1">
          <a:blip r:embed="rId2">
            <a:extLst>
              <a:ext uri="{28A0092B-C50C-407E-A947-70E740481C1C}">
                <a14:useLocalDpi xmlns:a14="http://schemas.microsoft.com/office/drawing/2010/main" val="0"/>
              </a:ext>
            </a:extLst>
          </a:blip>
          <a:srcRect r="3724"/>
          <a:stretch/>
        </p:blipFill>
        <p:spPr bwMode="auto">
          <a:xfrm>
            <a:off x="567566" y="1722147"/>
            <a:ext cx="8008867" cy="426331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8257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E606-B525-4293-92D4-7F979289FC70}"/>
              </a:ext>
            </a:extLst>
          </p:cNvPr>
          <p:cNvSpPr>
            <a:spLocks noGrp="1"/>
          </p:cNvSpPr>
          <p:nvPr>
            <p:ph type="title"/>
          </p:nvPr>
        </p:nvSpPr>
        <p:spPr>
          <a:xfrm>
            <a:off x="374650" y="187326"/>
            <a:ext cx="7886700" cy="1325563"/>
          </a:xfrm>
        </p:spPr>
        <p:txBody>
          <a:bodyPr>
            <a:normAutofit/>
          </a:bodyPr>
          <a:lstStyle/>
          <a:p>
            <a:r>
              <a:rPr lang="en-US" b="1"/>
              <a:t>HLHRUXO Frontline Safety Phase Therapy</a:t>
            </a:r>
          </a:p>
        </p:txBody>
      </p:sp>
      <p:sp>
        <p:nvSpPr>
          <p:cNvPr id="3" name="Content Placeholder 2">
            <a:extLst>
              <a:ext uri="{FF2B5EF4-FFF2-40B4-BE49-F238E27FC236}">
                <a16:creationId xmlns:a16="http://schemas.microsoft.com/office/drawing/2014/main" id="{4921266E-D291-4625-AB68-840457E4E2F5}"/>
              </a:ext>
            </a:extLst>
          </p:cNvPr>
          <p:cNvSpPr>
            <a:spLocks noGrp="1"/>
          </p:cNvSpPr>
          <p:nvPr>
            <p:ph idx="1"/>
          </p:nvPr>
        </p:nvSpPr>
        <p:spPr>
          <a:xfrm>
            <a:off x="146050" y="1690689"/>
            <a:ext cx="3282950" cy="4105275"/>
          </a:xfrm>
        </p:spPr>
        <p:txBody>
          <a:bodyPr>
            <a:normAutofit/>
          </a:bodyPr>
          <a:lstStyle/>
          <a:p>
            <a:r>
              <a:rPr lang="en-US"/>
              <a:t>Patients are started on all 3 drugs up front. </a:t>
            </a:r>
          </a:p>
          <a:p>
            <a:pPr lvl="1"/>
            <a:r>
              <a:rPr lang="en-US"/>
              <a:t>Etoposide</a:t>
            </a:r>
          </a:p>
          <a:p>
            <a:pPr lvl="1"/>
            <a:r>
              <a:rPr lang="en-US"/>
              <a:t>Ruxolitinib</a:t>
            </a:r>
          </a:p>
          <a:p>
            <a:pPr lvl="1"/>
            <a:r>
              <a:rPr lang="en-US"/>
              <a:t>Dexamethasone</a:t>
            </a:r>
          </a:p>
          <a:p>
            <a:r>
              <a:rPr lang="en-US"/>
              <a:t>If complete response after 4 weeks, etoposide can be held</a:t>
            </a:r>
          </a:p>
        </p:txBody>
      </p:sp>
      <p:pic>
        <p:nvPicPr>
          <p:cNvPr id="6" name="Picture 5">
            <a:extLst>
              <a:ext uri="{FF2B5EF4-FFF2-40B4-BE49-F238E27FC236}">
                <a16:creationId xmlns:a16="http://schemas.microsoft.com/office/drawing/2014/main" id="{D71D6EFB-CC29-42F3-BBE3-C7D445D76E49}"/>
              </a:ext>
            </a:extLst>
          </p:cNvPr>
          <p:cNvPicPr>
            <a:picLocks noChangeAspect="1"/>
          </p:cNvPicPr>
          <p:nvPr/>
        </p:nvPicPr>
        <p:blipFill rotWithShape="1">
          <a:blip r:embed="rId3"/>
          <a:srcRect l="6572" r="26804" b="14388"/>
          <a:stretch/>
        </p:blipFill>
        <p:spPr>
          <a:xfrm>
            <a:off x="3509739" y="1140307"/>
            <a:ext cx="5488211" cy="5095393"/>
          </a:xfrm>
          <a:prstGeom prst="rect">
            <a:avLst/>
          </a:prstGeom>
        </p:spPr>
      </p:pic>
    </p:spTree>
    <p:extLst>
      <p:ext uri="{BB962C8B-B14F-4D97-AF65-F5344CB8AC3E}">
        <p14:creationId xmlns:p14="http://schemas.microsoft.com/office/powerpoint/2010/main" val="2337375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E606-B525-4293-92D4-7F979289FC70}"/>
              </a:ext>
            </a:extLst>
          </p:cNvPr>
          <p:cNvSpPr>
            <a:spLocks noGrp="1"/>
          </p:cNvSpPr>
          <p:nvPr>
            <p:ph type="title"/>
          </p:nvPr>
        </p:nvSpPr>
        <p:spPr>
          <a:xfrm>
            <a:off x="-317500" y="139636"/>
            <a:ext cx="10169255" cy="1124712"/>
          </a:xfrm>
        </p:spPr>
        <p:txBody>
          <a:bodyPr>
            <a:normAutofit/>
          </a:bodyPr>
          <a:lstStyle/>
          <a:p>
            <a:pPr algn="ctr"/>
            <a:r>
              <a:rPr lang="en-US" b="1"/>
              <a:t>HLHRUXO Frontline Expansion Phase </a:t>
            </a:r>
            <a:br>
              <a:rPr lang="en-US" b="1"/>
            </a:br>
            <a:r>
              <a:rPr lang="en-US" b="1"/>
              <a:t>and Salvage Arm </a:t>
            </a:r>
          </a:p>
        </p:txBody>
      </p:sp>
      <p:sp>
        <p:nvSpPr>
          <p:cNvPr id="3" name="Content Placeholder 2">
            <a:extLst>
              <a:ext uri="{FF2B5EF4-FFF2-40B4-BE49-F238E27FC236}">
                <a16:creationId xmlns:a16="http://schemas.microsoft.com/office/drawing/2014/main" id="{4921266E-D291-4625-AB68-840457E4E2F5}"/>
              </a:ext>
            </a:extLst>
          </p:cNvPr>
          <p:cNvSpPr>
            <a:spLocks noGrp="1"/>
          </p:cNvSpPr>
          <p:nvPr>
            <p:ph idx="1"/>
          </p:nvPr>
        </p:nvSpPr>
        <p:spPr>
          <a:xfrm>
            <a:off x="524025" y="1551851"/>
            <a:ext cx="3278124" cy="3334043"/>
          </a:xfrm>
        </p:spPr>
        <p:txBody>
          <a:bodyPr>
            <a:normAutofit/>
          </a:bodyPr>
          <a:lstStyle/>
          <a:p>
            <a:r>
              <a:rPr lang="en-US"/>
              <a:t>Patients are started on 2 drugs </a:t>
            </a:r>
            <a:endParaRPr lang="en-US" sz="1800"/>
          </a:p>
          <a:p>
            <a:pPr lvl="1"/>
            <a:r>
              <a:rPr lang="en-US"/>
              <a:t>Ruxolitinib</a:t>
            </a:r>
          </a:p>
          <a:p>
            <a:pPr lvl="1"/>
            <a:r>
              <a:rPr lang="en-US"/>
              <a:t>Dexamethasone</a:t>
            </a:r>
          </a:p>
          <a:p>
            <a:r>
              <a:rPr lang="en-US"/>
              <a:t>Etoposide added based on response to therapy</a:t>
            </a:r>
          </a:p>
          <a:p>
            <a:pPr>
              <a:buFont typeface="Arial" panose="020B0604020202020204" pitchFamily="34" charset="0"/>
              <a:buChar char="•"/>
            </a:pPr>
            <a:endParaRPr lang="en-US" sz="1800"/>
          </a:p>
        </p:txBody>
      </p:sp>
      <p:pic>
        <p:nvPicPr>
          <p:cNvPr id="7" name="Picture 6" descr="A screenshot of a cell phone&#10;&#10;Description automatically generated">
            <a:extLst>
              <a:ext uri="{FF2B5EF4-FFF2-40B4-BE49-F238E27FC236}">
                <a16:creationId xmlns:a16="http://schemas.microsoft.com/office/drawing/2014/main" id="{58D98792-7046-E44E-BA22-2BE830C7C887}"/>
              </a:ext>
            </a:extLst>
          </p:cNvPr>
          <p:cNvPicPr>
            <a:picLocks noChangeAspect="1"/>
          </p:cNvPicPr>
          <p:nvPr/>
        </p:nvPicPr>
        <p:blipFill rotWithShape="1">
          <a:blip r:embed="rId2">
            <a:extLst>
              <a:ext uri="{28A0092B-C50C-407E-A947-70E740481C1C}">
                <a14:useLocalDpi xmlns:a14="http://schemas.microsoft.com/office/drawing/2010/main" val="0"/>
              </a:ext>
            </a:extLst>
          </a:blip>
          <a:srcRect r="26832"/>
          <a:stretch/>
        </p:blipFill>
        <p:spPr>
          <a:xfrm>
            <a:off x="3683001" y="1296162"/>
            <a:ext cx="5275262" cy="4763632"/>
          </a:xfrm>
          <a:prstGeom prst="rect">
            <a:avLst/>
          </a:prstGeom>
        </p:spPr>
      </p:pic>
    </p:spTree>
    <p:extLst>
      <p:ext uri="{BB962C8B-B14F-4D97-AF65-F5344CB8AC3E}">
        <p14:creationId xmlns:p14="http://schemas.microsoft.com/office/powerpoint/2010/main" val="78309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0A986D4-AB03-CC4A-A0D6-B9E868830C66}"/>
              </a:ext>
            </a:extLst>
          </p:cNvPr>
          <p:cNvGraphicFramePr>
            <a:graphicFrameLocks noGrp="1"/>
          </p:cNvGraphicFramePr>
          <p:nvPr>
            <p:extLst>
              <p:ext uri="{D42A27DB-BD31-4B8C-83A1-F6EECF244321}">
                <p14:modId xmlns:p14="http://schemas.microsoft.com/office/powerpoint/2010/main" val="3579638400"/>
              </p:ext>
            </p:extLst>
          </p:nvPr>
        </p:nvGraphicFramePr>
        <p:xfrm>
          <a:off x="1976381" y="1292536"/>
          <a:ext cx="5560256" cy="4000500"/>
        </p:xfrm>
        <a:graphic>
          <a:graphicData uri="http://schemas.openxmlformats.org/drawingml/2006/table">
            <a:tbl>
              <a:tblPr firstRow="1" bandRow="1">
                <a:tableStyleId>{5C22544A-7EE6-4342-B048-85BDC9FD1C3A}</a:tableStyleId>
              </a:tblPr>
              <a:tblGrid>
                <a:gridCol w="2780128">
                  <a:extLst>
                    <a:ext uri="{9D8B030D-6E8A-4147-A177-3AD203B41FA5}">
                      <a16:colId xmlns:a16="http://schemas.microsoft.com/office/drawing/2014/main" val="3236868462"/>
                    </a:ext>
                  </a:extLst>
                </a:gridCol>
                <a:gridCol w="2780128">
                  <a:extLst>
                    <a:ext uri="{9D8B030D-6E8A-4147-A177-3AD203B41FA5}">
                      <a16:colId xmlns:a16="http://schemas.microsoft.com/office/drawing/2014/main" val="364100721"/>
                    </a:ext>
                  </a:extLst>
                </a:gridCol>
              </a:tblGrid>
              <a:tr h="365760">
                <a:tc gridSpan="2">
                  <a:txBody>
                    <a:bodyPr/>
                    <a:lstStyle/>
                    <a:p>
                      <a:pPr algn="ctr"/>
                      <a:r>
                        <a:rPr lang="en-US" sz="1800"/>
                        <a:t>General Inclusion Criteria</a:t>
                      </a:r>
                    </a:p>
                  </a:txBody>
                  <a:tcPr marL="68580" marR="68580" marT="34290" marB="34290"/>
                </a:tc>
                <a:tc hMerge="1">
                  <a:txBody>
                    <a:bodyPr/>
                    <a:lstStyle/>
                    <a:p>
                      <a:pPr algn="ctr"/>
                      <a:endParaRPr lang="en-US" sz="2400"/>
                    </a:p>
                  </a:txBody>
                  <a:tcPr marL="109728" marR="109728" marT="54864" marB="54864"/>
                </a:tc>
                <a:extLst>
                  <a:ext uri="{0D108BD9-81ED-4DB2-BD59-A6C34878D82A}">
                    <a16:rowId xmlns:a16="http://schemas.microsoft.com/office/drawing/2014/main" val="328373765"/>
                  </a:ext>
                </a:extLst>
              </a:tr>
              <a:tr h="982980">
                <a:tc gridSpan="2">
                  <a:txBody>
                    <a:bodyPr/>
                    <a:lstStyle/>
                    <a:p>
                      <a:pPr marL="285750" indent="-285750">
                        <a:buFont typeface="Arial" panose="020B0604020202020204" pitchFamily="34" charset="0"/>
                        <a:buChar char="•"/>
                      </a:pPr>
                      <a:r>
                        <a:rPr lang="en-US" sz="1500"/>
                        <a:t>Age: &gt;6 weeks and &lt; 22 years </a:t>
                      </a:r>
                    </a:p>
                    <a:p>
                      <a:pPr marL="285750" indent="-285750">
                        <a:buFont typeface="Arial" panose="020B0604020202020204" pitchFamily="34" charset="0"/>
                        <a:buChar char="•"/>
                      </a:pPr>
                      <a:r>
                        <a:rPr lang="en-US" sz="1500"/>
                        <a:t>Evidence of active disease </a:t>
                      </a:r>
                    </a:p>
                    <a:p>
                      <a:pPr marL="285750" indent="-285750">
                        <a:buFont typeface="Arial" panose="020B0604020202020204" pitchFamily="34" charset="0"/>
                        <a:buChar char="•"/>
                      </a:pPr>
                      <a:r>
                        <a:rPr lang="en-US" sz="1500"/>
                        <a:t>Weight &gt; 3kg</a:t>
                      </a:r>
                    </a:p>
                    <a:p>
                      <a:pPr marL="285750" indent="-285750">
                        <a:buFont typeface="Arial" panose="020B0604020202020204" pitchFamily="34" charset="0"/>
                        <a:buChar char="•"/>
                      </a:pPr>
                      <a:r>
                        <a:rPr lang="en-US" sz="1500"/>
                        <a:t>Salvage: must have failed previous therapy</a:t>
                      </a:r>
                    </a:p>
                  </a:txBody>
                  <a:tcPr marL="68580" marR="68580" marT="34290" marB="34290"/>
                </a:tc>
                <a:tc hMerge="1">
                  <a:txBody>
                    <a:bodyPr/>
                    <a:lstStyle/>
                    <a:p>
                      <a:pPr marL="285750" indent="-285750">
                        <a:buFont typeface="Arial" panose="020B0604020202020204" pitchFamily="34" charset="0"/>
                        <a:buChar char="•"/>
                      </a:pPr>
                      <a:endParaRPr lang="en-US" sz="2000"/>
                    </a:p>
                  </a:txBody>
                  <a:tcPr marL="109728" marR="109728" marT="54864" marB="54864"/>
                </a:tc>
                <a:extLst>
                  <a:ext uri="{0D108BD9-81ED-4DB2-BD59-A6C34878D82A}">
                    <a16:rowId xmlns:a16="http://schemas.microsoft.com/office/drawing/2014/main" val="563565838"/>
                  </a:ext>
                </a:extLst>
              </a:tr>
              <a:tr h="525780">
                <a:tc>
                  <a:txBody>
                    <a:bodyPr/>
                    <a:lstStyle/>
                    <a:p>
                      <a:pPr algn="ctr"/>
                      <a:r>
                        <a:rPr lang="en-US" sz="1500" b="1" u="sng">
                          <a:solidFill>
                            <a:schemeClr val="bg1"/>
                          </a:solidFill>
                        </a:rPr>
                        <a:t>Allowed </a:t>
                      </a:r>
                      <a:r>
                        <a:rPr lang="en-US" sz="1500" b="1">
                          <a:solidFill>
                            <a:schemeClr val="bg1"/>
                          </a:solidFill>
                        </a:rPr>
                        <a:t>Previous Therapy for </a:t>
                      </a:r>
                      <a:r>
                        <a:rPr lang="en-US" sz="1500" b="1" i="1">
                          <a:solidFill>
                            <a:schemeClr val="bg1"/>
                          </a:solidFill>
                        </a:rPr>
                        <a:t>Frontline</a:t>
                      </a:r>
                    </a:p>
                  </a:txBody>
                  <a:tcPr marL="68580" marR="68580" marT="34290" marB="34290">
                    <a:solidFill>
                      <a:schemeClr val="accent1"/>
                    </a:solidFill>
                  </a:tcPr>
                </a:tc>
                <a:tc>
                  <a:txBody>
                    <a:bodyPr/>
                    <a:lstStyle/>
                    <a:p>
                      <a:pPr algn="ctr"/>
                      <a:r>
                        <a:rPr lang="en-US" sz="1500" b="1" u="sng">
                          <a:solidFill>
                            <a:schemeClr val="bg1"/>
                          </a:solidFill>
                        </a:rPr>
                        <a:t>Required</a:t>
                      </a:r>
                      <a:r>
                        <a:rPr lang="en-US" sz="1500" b="1">
                          <a:solidFill>
                            <a:schemeClr val="bg1"/>
                          </a:solidFill>
                        </a:rPr>
                        <a:t> Previous Therapy for </a:t>
                      </a:r>
                      <a:r>
                        <a:rPr lang="en-US" sz="1500" b="1" i="1">
                          <a:solidFill>
                            <a:schemeClr val="bg1"/>
                          </a:solidFill>
                        </a:rPr>
                        <a:t>Salvage</a:t>
                      </a:r>
                    </a:p>
                  </a:txBody>
                  <a:tcPr marL="68580" marR="68580" marT="34290" marB="34290">
                    <a:solidFill>
                      <a:schemeClr val="accent1"/>
                    </a:solidFill>
                  </a:tcPr>
                </a:tc>
                <a:extLst>
                  <a:ext uri="{0D108BD9-81ED-4DB2-BD59-A6C34878D82A}">
                    <a16:rowId xmlns:a16="http://schemas.microsoft.com/office/drawing/2014/main" val="1964321698"/>
                  </a:ext>
                </a:extLst>
              </a:tr>
              <a:tr h="2125980">
                <a:tc>
                  <a:txBody>
                    <a:bodyPr/>
                    <a:lstStyle/>
                    <a:p>
                      <a:pPr marL="285750" indent="-285750">
                        <a:buFont typeface="Arial" panose="020B0604020202020204" pitchFamily="34" charset="0"/>
                        <a:buChar char="•"/>
                      </a:pPr>
                      <a:r>
                        <a:rPr lang="en-US" sz="1500"/>
                        <a:t>Steroids up to 2 weeks</a:t>
                      </a:r>
                    </a:p>
                    <a:p>
                      <a:pPr marL="285750" indent="-285750">
                        <a:buFont typeface="Arial" panose="020B0604020202020204" pitchFamily="34" charset="0"/>
                        <a:buChar char="•"/>
                      </a:pPr>
                      <a:r>
                        <a:rPr lang="en-US" sz="1500"/>
                        <a:t>Anakinra</a:t>
                      </a:r>
                    </a:p>
                  </a:txBody>
                  <a:tcPr marL="68580" marR="68580" marT="34290" marB="34290"/>
                </a:tc>
                <a:tc>
                  <a:txBody>
                    <a:bodyPr/>
                    <a:lstStyle/>
                    <a:p>
                      <a:pPr marL="0" lvl="0" indent="0" algn="l">
                        <a:buFont typeface="Arial" panose="020B0604020202020204" pitchFamily="34" charset="0"/>
                        <a:buNone/>
                      </a:pPr>
                      <a:r>
                        <a:rPr lang="en-US" sz="1500" kern="1200">
                          <a:solidFill>
                            <a:schemeClr val="dk1"/>
                          </a:solidFill>
                          <a:effectLst/>
                          <a:latin typeface="+mn-lt"/>
                          <a:ea typeface="+mn-ea"/>
                          <a:cs typeface="+mn-cs"/>
                        </a:rPr>
                        <a:t>At least 2 weeks of steroids </a:t>
                      </a:r>
                      <a:r>
                        <a:rPr lang="en-US" sz="1500" b="1" kern="1200">
                          <a:solidFill>
                            <a:schemeClr val="dk1"/>
                          </a:solidFill>
                          <a:effectLst/>
                          <a:latin typeface="+mn-lt"/>
                          <a:ea typeface="+mn-ea"/>
                          <a:cs typeface="+mn-cs"/>
                        </a:rPr>
                        <a:t>AND</a:t>
                      </a:r>
                    </a:p>
                    <a:p>
                      <a:pPr marL="0" lvl="0" indent="0" algn="l">
                        <a:buFont typeface="Arial" panose="020B0604020202020204" pitchFamily="34" charset="0"/>
                        <a:buNone/>
                      </a:pPr>
                      <a:endParaRPr lang="en-US" sz="1500" kern="1200">
                        <a:solidFill>
                          <a:schemeClr val="dk1"/>
                        </a:solidFill>
                        <a:effectLst/>
                        <a:latin typeface="+mn-lt"/>
                        <a:ea typeface="+mn-ea"/>
                        <a:cs typeface="+mn-cs"/>
                      </a:endParaRPr>
                    </a:p>
                    <a:p>
                      <a:pPr marL="285750" lvl="0" indent="-285750">
                        <a:buFont typeface="Arial" panose="020B0604020202020204" pitchFamily="34" charset="0"/>
                        <a:buChar char="•"/>
                      </a:pPr>
                      <a:r>
                        <a:rPr lang="en-US" sz="1500" kern="1200">
                          <a:solidFill>
                            <a:schemeClr val="dk1"/>
                          </a:solidFill>
                          <a:effectLst/>
                          <a:latin typeface="+mn-lt"/>
                          <a:ea typeface="+mn-ea"/>
                          <a:cs typeface="+mn-cs"/>
                        </a:rPr>
                        <a:t>at least 2 doses of etoposide </a:t>
                      </a:r>
                    </a:p>
                    <a:p>
                      <a:pPr marL="0" lvl="0" indent="0" algn="l">
                        <a:buFont typeface="Arial" panose="020B0604020202020204" pitchFamily="34" charset="0"/>
                        <a:buNone/>
                      </a:pPr>
                      <a:r>
                        <a:rPr lang="en-US" sz="1500" b="1" kern="1200">
                          <a:solidFill>
                            <a:schemeClr val="dk1"/>
                          </a:solidFill>
                          <a:effectLst/>
                          <a:latin typeface="+mn-lt"/>
                          <a:ea typeface="+mn-ea"/>
                          <a:cs typeface="+mn-cs"/>
                        </a:rPr>
                        <a:t>OR</a:t>
                      </a:r>
                      <a:endParaRPr lang="en-US" sz="1500" kern="1200">
                        <a:solidFill>
                          <a:schemeClr val="dk1"/>
                        </a:solidFill>
                        <a:effectLst/>
                        <a:latin typeface="+mn-lt"/>
                        <a:ea typeface="+mn-ea"/>
                        <a:cs typeface="+mn-cs"/>
                      </a:endParaRPr>
                    </a:p>
                    <a:p>
                      <a:pPr marL="285750" lvl="0" indent="-285750">
                        <a:buFont typeface="Arial" panose="020B0604020202020204" pitchFamily="34" charset="0"/>
                        <a:buChar char="•"/>
                      </a:pPr>
                      <a:r>
                        <a:rPr lang="en-US" sz="1500" b="0" kern="1200">
                          <a:solidFill>
                            <a:schemeClr val="dk1"/>
                          </a:solidFill>
                          <a:effectLst/>
                          <a:latin typeface="+mn-lt"/>
                          <a:ea typeface="+mn-ea"/>
                          <a:cs typeface="+mn-cs"/>
                        </a:rPr>
                        <a:t>at </a:t>
                      </a:r>
                      <a:r>
                        <a:rPr lang="en-US" sz="1500" kern="1200">
                          <a:solidFill>
                            <a:schemeClr val="dk1"/>
                          </a:solidFill>
                          <a:effectLst/>
                          <a:latin typeface="+mn-lt"/>
                          <a:ea typeface="+mn-ea"/>
                          <a:cs typeface="+mn-cs"/>
                        </a:rPr>
                        <a:t>least 1 dose of ATG</a:t>
                      </a:r>
                    </a:p>
                    <a:p>
                      <a:pPr marL="0" lvl="0" indent="0">
                        <a:buNone/>
                      </a:pPr>
                      <a:endParaRPr lang="en-US" sz="1500" kern="1200">
                        <a:solidFill>
                          <a:schemeClr val="dk1"/>
                        </a:solidFill>
                        <a:effectLst/>
                        <a:latin typeface="+mn-lt"/>
                        <a:ea typeface="+mn-ea"/>
                        <a:cs typeface="+mn-cs"/>
                      </a:endParaRPr>
                    </a:p>
                    <a:p>
                      <a:pPr marL="0" lvl="0" indent="0">
                        <a:buNone/>
                      </a:pPr>
                      <a:r>
                        <a:rPr lang="en-US" sz="1500" kern="1200">
                          <a:solidFill>
                            <a:schemeClr val="dk1"/>
                          </a:solidFill>
                          <a:effectLst/>
                          <a:latin typeface="+mn-lt"/>
                          <a:ea typeface="+mn-ea"/>
                          <a:cs typeface="+mn-cs"/>
                        </a:rPr>
                        <a:t>NOTE: Must be 7 days between last dose of etoposide/ATG and starting ruxolitinib</a:t>
                      </a:r>
                    </a:p>
                  </a:txBody>
                  <a:tcPr marL="68580" marR="68580" marT="34290" marB="34290"/>
                </a:tc>
                <a:extLst>
                  <a:ext uri="{0D108BD9-81ED-4DB2-BD59-A6C34878D82A}">
                    <a16:rowId xmlns:a16="http://schemas.microsoft.com/office/drawing/2014/main" val="3905431120"/>
                  </a:ext>
                </a:extLst>
              </a:tr>
            </a:tbl>
          </a:graphicData>
        </a:graphic>
      </p:graphicFrame>
      <p:sp>
        <p:nvSpPr>
          <p:cNvPr id="2" name="Arrow: Left 1">
            <a:extLst>
              <a:ext uri="{FF2B5EF4-FFF2-40B4-BE49-F238E27FC236}">
                <a16:creationId xmlns:a16="http://schemas.microsoft.com/office/drawing/2014/main" id="{07CDAE2D-6FE4-41FF-A4AB-419CB37A7113}"/>
              </a:ext>
            </a:extLst>
          </p:cNvPr>
          <p:cNvSpPr/>
          <p:nvPr/>
        </p:nvSpPr>
        <p:spPr>
          <a:xfrm>
            <a:off x="4573380" y="1664134"/>
            <a:ext cx="611505" cy="3028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3" name="TextBox 2">
            <a:extLst>
              <a:ext uri="{FF2B5EF4-FFF2-40B4-BE49-F238E27FC236}">
                <a16:creationId xmlns:a16="http://schemas.microsoft.com/office/drawing/2014/main" id="{D43DE3CC-E778-442B-AE3B-DB0AA3214096}"/>
              </a:ext>
            </a:extLst>
          </p:cNvPr>
          <p:cNvSpPr txBox="1"/>
          <p:nvPr/>
        </p:nvSpPr>
        <p:spPr>
          <a:xfrm>
            <a:off x="5188088" y="1587055"/>
            <a:ext cx="2418183" cy="403957"/>
          </a:xfrm>
          <a:prstGeom prst="rect">
            <a:avLst/>
          </a:prstGeom>
          <a:noFill/>
        </p:spPr>
        <p:txBody>
          <a:bodyPr rot="0" spcFirstLastPara="0" vertOverflow="overflow" horzOverflow="overflow" vert="horz" wrap="square" lIns="57150" tIns="28575" rIns="57150" bIns="28575" numCol="1" spcCol="0" rtlCol="0" fromWordArt="0" anchor="t" anchorCtr="0" forceAA="0" compatLnSpc="1">
            <a:prstTxWarp prst="textNoShape">
              <a:avLst/>
            </a:prstTxWarp>
            <a:spAutoFit/>
          </a:bodyPr>
          <a:lstStyle/>
          <a:p>
            <a:r>
              <a:rPr lang="en-US" sz="1125" b="1"/>
              <a:t>Note:</a:t>
            </a:r>
            <a:r>
              <a:rPr lang="en-US" sz="1125"/>
              <a:t> we are not currently enrolling &lt; 6 months of age</a:t>
            </a:r>
          </a:p>
        </p:txBody>
      </p:sp>
    </p:spTree>
    <p:extLst>
      <p:ext uri="{BB962C8B-B14F-4D97-AF65-F5344CB8AC3E}">
        <p14:creationId xmlns:p14="http://schemas.microsoft.com/office/powerpoint/2010/main" val="2917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A630EDCD-E824-2944-ABFB-9FEBB1EC4E2A}"/>
              </a:ext>
            </a:extLst>
          </p:cNvPr>
          <p:cNvGraphicFramePr>
            <a:graphicFrameLocks noGrp="1"/>
          </p:cNvGraphicFramePr>
          <p:nvPr/>
        </p:nvGraphicFramePr>
        <p:xfrm>
          <a:off x="1076243" y="1260250"/>
          <a:ext cx="7580924" cy="4337501"/>
        </p:xfrm>
        <a:graphic>
          <a:graphicData uri="http://schemas.openxmlformats.org/drawingml/2006/table">
            <a:tbl>
              <a:tblPr firstRow="1" bandRow="1">
                <a:tableStyleId>{5C22544A-7EE6-4342-B048-85BDC9FD1C3A}</a:tableStyleId>
              </a:tblPr>
              <a:tblGrid>
                <a:gridCol w="3790462">
                  <a:extLst>
                    <a:ext uri="{9D8B030D-6E8A-4147-A177-3AD203B41FA5}">
                      <a16:colId xmlns:a16="http://schemas.microsoft.com/office/drawing/2014/main" val="436660192"/>
                    </a:ext>
                  </a:extLst>
                </a:gridCol>
                <a:gridCol w="3790462">
                  <a:extLst>
                    <a:ext uri="{9D8B030D-6E8A-4147-A177-3AD203B41FA5}">
                      <a16:colId xmlns:a16="http://schemas.microsoft.com/office/drawing/2014/main" val="1436683797"/>
                    </a:ext>
                  </a:extLst>
                </a:gridCol>
              </a:tblGrid>
              <a:tr h="678038">
                <a:tc>
                  <a:txBody>
                    <a:bodyPr/>
                    <a:lstStyle/>
                    <a:p>
                      <a:pPr algn="ctr"/>
                      <a:r>
                        <a:rPr lang="en-US" sz="1800" u="none"/>
                        <a:t>Evidence of </a:t>
                      </a:r>
                      <a:r>
                        <a:rPr lang="en-US" sz="1800" u="sng"/>
                        <a:t>Active Disease </a:t>
                      </a:r>
                      <a:r>
                        <a:rPr lang="en-US" sz="1800"/>
                        <a:t>for </a:t>
                      </a:r>
                      <a:r>
                        <a:rPr lang="en-US" sz="1800" i="1"/>
                        <a:t>Frontline</a:t>
                      </a:r>
                    </a:p>
                  </a:txBody>
                  <a:tcPr marL="68580" marR="68580" marT="34290" marB="34290"/>
                </a:tc>
                <a:tc>
                  <a:txBody>
                    <a:bodyPr/>
                    <a:lstStyle/>
                    <a:p>
                      <a:pPr algn="ctr"/>
                      <a:r>
                        <a:rPr lang="en-US" sz="1800" u="none"/>
                        <a:t>Evidence of </a:t>
                      </a:r>
                      <a:r>
                        <a:rPr lang="en-US" sz="1800" u="sng"/>
                        <a:t>Active Disease </a:t>
                      </a:r>
                      <a:r>
                        <a:rPr lang="en-US" sz="1800"/>
                        <a:t>for </a:t>
                      </a:r>
                      <a:r>
                        <a:rPr lang="en-US" sz="1800" i="1"/>
                        <a:t>Salvage</a:t>
                      </a:r>
                    </a:p>
                  </a:txBody>
                  <a:tcPr marL="68580" marR="68580" marT="34290" marB="34290"/>
                </a:tc>
                <a:extLst>
                  <a:ext uri="{0D108BD9-81ED-4DB2-BD59-A6C34878D82A}">
                    <a16:rowId xmlns:a16="http://schemas.microsoft.com/office/drawing/2014/main" val="147091130"/>
                  </a:ext>
                </a:extLst>
              </a:tr>
              <a:tr h="3659463">
                <a:tc>
                  <a:txBody>
                    <a:bodyPr/>
                    <a:lstStyle/>
                    <a:p>
                      <a:pPr marL="285750" indent="-285750">
                        <a:buFont typeface="Arial" panose="020B0604020202020204" pitchFamily="34" charset="0"/>
                        <a:buChar char="•"/>
                      </a:pPr>
                      <a:r>
                        <a:rPr lang="en-US" sz="1500" b="0"/>
                        <a:t>≥5 of 8 HLH-2004 Diagnostic Criteria</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Fever </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Splenomegaly</a:t>
                      </a:r>
                    </a:p>
                    <a:p>
                      <a:pPr marL="938860" lvl="1" indent="-285750">
                        <a:buFont typeface="Arial" panose="020B0604020202020204" pitchFamily="34" charset="0"/>
                        <a:buChar char="•"/>
                      </a:pPr>
                      <a:r>
                        <a:rPr lang="en-US" sz="1400" kern="1200" err="1">
                          <a:solidFill>
                            <a:schemeClr val="dk1"/>
                          </a:solidFill>
                          <a:effectLst/>
                          <a:latin typeface="+mn-lt"/>
                          <a:ea typeface="+mn-ea"/>
                          <a:cs typeface="+mn-cs"/>
                        </a:rPr>
                        <a:t>Cytopenias</a:t>
                      </a:r>
                      <a:r>
                        <a:rPr lang="en-US" sz="1400" kern="1200">
                          <a:solidFill>
                            <a:schemeClr val="dk1"/>
                          </a:solidFill>
                          <a:effectLst/>
                          <a:latin typeface="+mn-lt"/>
                          <a:ea typeface="+mn-ea"/>
                          <a:cs typeface="+mn-cs"/>
                        </a:rPr>
                        <a:t> affecting ≥2 of 3 cell lineages </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Hypertriglyceridemia (≥265 mg/dL) </a:t>
                      </a:r>
                      <a:r>
                        <a:rPr lang="en-US" sz="1400" i="1" kern="1200">
                          <a:solidFill>
                            <a:schemeClr val="dk1"/>
                          </a:solidFill>
                          <a:effectLst/>
                          <a:latin typeface="+mn-lt"/>
                          <a:ea typeface="+mn-ea"/>
                          <a:cs typeface="+mn-cs"/>
                        </a:rPr>
                        <a:t>OR</a:t>
                      </a:r>
                      <a:r>
                        <a:rPr lang="en-US" sz="1400" kern="1200">
                          <a:solidFill>
                            <a:schemeClr val="dk1"/>
                          </a:solidFill>
                          <a:effectLst/>
                          <a:latin typeface="+mn-lt"/>
                          <a:ea typeface="+mn-ea"/>
                          <a:cs typeface="+mn-cs"/>
                        </a:rPr>
                        <a:t> hypofibrinogenemia (≤150 g/dL)</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Presence of </a:t>
                      </a:r>
                      <a:r>
                        <a:rPr lang="en-US" sz="1400" kern="1200" err="1">
                          <a:solidFill>
                            <a:schemeClr val="dk1"/>
                          </a:solidFill>
                          <a:effectLst/>
                          <a:latin typeface="+mn-lt"/>
                          <a:ea typeface="+mn-ea"/>
                          <a:cs typeface="+mn-cs"/>
                        </a:rPr>
                        <a:t>hemophagocytosis</a:t>
                      </a:r>
                      <a:r>
                        <a:rPr lang="en-US" sz="1400" kern="1200">
                          <a:solidFill>
                            <a:schemeClr val="dk1"/>
                          </a:solidFill>
                          <a:effectLst/>
                          <a:latin typeface="+mn-lt"/>
                          <a:ea typeface="+mn-ea"/>
                          <a:cs typeface="+mn-cs"/>
                        </a:rPr>
                        <a:t> </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Low or absent NK-cell activity </a:t>
                      </a:r>
                      <a:r>
                        <a:rPr lang="en-US" sz="1400" b="1" kern="1200">
                          <a:solidFill>
                            <a:schemeClr val="dk1"/>
                          </a:solidFill>
                          <a:effectLst/>
                          <a:latin typeface="+mn-lt"/>
                          <a:ea typeface="+mn-ea"/>
                          <a:cs typeface="+mn-cs"/>
                        </a:rPr>
                        <a:t>OR </a:t>
                      </a:r>
                      <a:r>
                        <a:rPr lang="en-US" sz="1400" kern="1200">
                          <a:solidFill>
                            <a:schemeClr val="dk1"/>
                          </a:solidFill>
                          <a:effectLst/>
                          <a:latin typeface="+mn-lt"/>
                          <a:ea typeface="+mn-ea"/>
                          <a:cs typeface="+mn-cs"/>
                        </a:rPr>
                        <a:t>decreased CD107a mobilization</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Ferritin ≥500 ng/mL</a:t>
                      </a:r>
                    </a:p>
                    <a:p>
                      <a:pPr marL="938860" lvl="1" indent="-285750">
                        <a:buFont typeface="Arial" panose="020B0604020202020204" pitchFamily="34" charset="0"/>
                        <a:buChar char="•"/>
                      </a:pPr>
                      <a:r>
                        <a:rPr lang="en-US" sz="1400" kern="1200">
                          <a:solidFill>
                            <a:schemeClr val="dk1"/>
                          </a:solidFill>
                          <a:effectLst/>
                          <a:latin typeface="+mn-lt"/>
                          <a:ea typeface="+mn-ea"/>
                          <a:cs typeface="+mn-cs"/>
                        </a:rPr>
                        <a:t>Soluble IL-2 receptor (CD25) ≥2400 U/mL</a:t>
                      </a:r>
                      <a:endParaRPr lang="en-US" sz="1400" b="0"/>
                    </a:p>
                    <a:p>
                      <a:pPr marL="0" indent="0" algn="ctr">
                        <a:buFontTx/>
                        <a:buNone/>
                      </a:pPr>
                      <a:r>
                        <a:rPr lang="en-US" sz="1500" b="1" i="1"/>
                        <a:t>OR</a:t>
                      </a:r>
                    </a:p>
                    <a:p>
                      <a:pPr marL="285750" marR="0" lvl="0" indent="-285750" algn="l" defTabSz="6531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a:t>≥4 of the HLH-2004 Diagnostic Criteria with known familial HLH (known genetic defect)</a:t>
                      </a:r>
                    </a:p>
                  </a:txBody>
                  <a:tcPr marL="68580" marR="68580" marT="34290" marB="34290"/>
                </a:tc>
                <a:tc>
                  <a:txBody>
                    <a:bodyPr/>
                    <a:lstStyle/>
                    <a:p>
                      <a:pPr lvl="0"/>
                      <a:r>
                        <a:rPr lang="en-US" sz="1500" b="1" u="sng" kern="1200">
                          <a:solidFill>
                            <a:schemeClr val="dk1"/>
                          </a:solidFill>
                          <a:effectLst/>
                          <a:latin typeface="+mn-lt"/>
                          <a:ea typeface="+mn-ea"/>
                          <a:cs typeface="+mn-cs"/>
                        </a:rPr>
                        <a:t>3 or more</a:t>
                      </a:r>
                      <a:r>
                        <a:rPr lang="en-US" sz="1500" kern="1200">
                          <a:solidFill>
                            <a:schemeClr val="dk1"/>
                          </a:solidFill>
                          <a:effectLst/>
                          <a:latin typeface="+mn-lt"/>
                          <a:ea typeface="+mn-ea"/>
                          <a:cs typeface="+mn-cs"/>
                        </a:rPr>
                        <a:t> </a:t>
                      </a:r>
                      <a:r>
                        <a:rPr lang="en-US" sz="1500" u="sng" kern="1200">
                          <a:solidFill>
                            <a:schemeClr val="dk1"/>
                          </a:solidFill>
                          <a:effectLst/>
                          <a:latin typeface="+mn-lt"/>
                          <a:ea typeface="+mn-ea"/>
                          <a:cs typeface="+mn-cs"/>
                        </a:rPr>
                        <a:t>Relapsed/Refractory HLH Criteria</a:t>
                      </a:r>
                      <a:r>
                        <a:rPr lang="en-US" sz="1600" kern="1200">
                          <a:solidFill>
                            <a:schemeClr val="dk1"/>
                          </a:solidFill>
                          <a:effectLst/>
                          <a:latin typeface="+mn-lt"/>
                          <a:ea typeface="+mn-ea"/>
                          <a:cs typeface="+mn-cs"/>
                        </a:rPr>
                        <a:t>:</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Fever </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Splenomegaly (recurrent or worsening)</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Neutrophils &lt;1000 × 10</a:t>
                      </a:r>
                      <a:r>
                        <a:rPr lang="en-US" sz="1400" kern="1200" baseline="30000">
                          <a:solidFill>
                            <a:schemeClr val="dk1"/>
                          </a:solidFill>
                          <a:effectLst/>
                          <a:latin typeface="+mn-lt"/>
                          <a:ea typeface="+mn-ea"/>
                          <a:cs typeface="+mn-cs"/>
                        </a:rPr>
                        <a:t>6</a:t>
                      </a:r>
                      <a:r>
                        <a:rPr lang="en-US" sz="1400" kern="1200">
                          <a:solidFill>
                            <a:schemeClr val="dk1"/>
                          </a:solidFill>
                          <a:effectLst/>
                          <a:latin typeface="+mn-lt"/>
                          <a:ea typeface="+mn-ea"/>
                          <a:cs typeface="+mn-cs"/>
                        </a:rPr>
                        <a:t>/L × 2 assessments over at least 3 days </a:t>
                      </a:r>
                      <a:r>
                        <a:rPr lang="en-US" sz="1400" b="1" kern="1200">
                          <a:solidFill>
                            <a:schemeClr val="dk1"/>
                          </a:solidFill>
                          <a:effectLst/>
                          <a:latin typeface="+mn-lt"/>
                          <a:ea typeface="+mn-ea"/>
                          <a:cs typeface="+mn-cs"/>
                        </a:rPr>
                        <a:t>OR</a:t>
                      </a:r>
                      <a:r>
                        <a:rPr lang="en-US" sz="1400" kern="1200">
                          <a:solidFill>
                            <a:schemeClr val="dk1"/>
                          </a:solidFill>
                          <a:effectLst/>
                          <a:latin typeface="+mn-lt"/>
                          <a:ea typeface="+mn-ea"/>
                          <a:cs typeface="+mn-cs"/>
                        </a:rPr>
                        <a:t> platelets &lt;100 × 10</a:t>
                      </a:r>
                      <a:r>
                        <a:rPr lang="en-US" sz="1400" kern="1200" baseline="30000">
                          <a:solidFill>
                            <a:schemeClr val="dk1"/>
                          </a:solidFill>
                          <a:effectLst/>
                          <a:latin typeface="+mn-lt"/>
                          <a:ea typeface="+mn-ea"/>
                          <a:cs typeface="+mn-cs"/>
                        </a:rPr>
                        <a:t>9</a:t>
                      </a:r>
                      <a:r>
                        <a:rPr lang="en-US" sz="1400" kern="1200">
                          <a:solidFill>
                            <a:schemeClr val="dk1"/>
                          </a:solidFill>
                          <a:effectLst/>
                          <a:latin typeface="+mn-lt"/>
                          <a:ea typeface="+mn-ea"/>
                          <a:cs typeface="+mn-cs"/>
                        </a:rPr>
                        <a:t>/L × 2 assessments over at least 3 days,</a:t>
                      </a:r>
                      <a:r>
                        <a:rPr lang="en-US" sz="1400" b="1" kern="1200">
                          <a:solidFill>
                            <a:schemeClr val="dk1"/>
                          </a:solidFill>
                          <a:effectLst/>
                          <a:latin typeface="+mn-lt"/>
                          <a:ea typeface="+mn-ea"/>
                          <a:cs typeface="+mn-cs"/>
                        </a:rPr>
                        <a:t> OR</a:t>
                      </a:r>
                      <a:r>
                        <a:rPr lang="en-US" sz="1400" kern="1200">
                          <a:solidFill>
                            <a:schemeClr val="dk1"/>
                          </a:solidFill>
                          <a:effectLst/>
                          <a:latin typeface="+mn-lt"/>
                          <a:ea typeface="+mn-ea"/>
                          <a:cs typeface="+mn-cs"/>
                        </a:rPr>
                        <a:t> need for platelet transfusions </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Hypofibrinogenemia (fibrinogen &lt;150 g/dL) </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Soluble IL-2 receptor level ≥ 2400 U/L</a:t>
                      </a:r>
                      <a:r>
                        <a:rPr lang="en-US" sz="1400" b="1" kern="1200">
                          <a:solidFill>
                            <a:schemeClr val="dk1"/>
                          </a:solidFill>
                          <a:effectLst/>
                          <a:latin typeface="+mn-lt"/>
                          <a:ea typeface="+mn-ea"/>
                          <a:cs typeface="+mn-cs"/>
                        </a:rPr>
                        <a:t> </a:t>
                      </a:r>
                      <a:endParaRPr lang="en-US" sz="1400" kern="1200">
                        <a:solidFill>
                          <a:schemeClr val="dk1"/>
                        </a:solidFill>
                        <a:effectLst/>
                        <a:latin typeface="+mn-lt"/>
                        <a:ea typeface="+mn-ea"/>
                        <a:cs typeface="+mn-cs"/>
                      </a:endParaRPr>
                    </a:p>
                    <a:p>
                      <a:pPr marL="342900" lvl="0" indent="-342900">
                        <a:buFont typeface="Arial" panose="020B0604020202020204" pitchFamily="34" charset="0"/>
                        <a:buChar char="•"/>
                      </a:pPr>
                      <a:r>
                        <a:rPr lang="en-US" sz="1400" kern="1200">
                          <a:solidFill>
                            <a:schemeClr val="dk1"/>
                          </a:solidFill>
                          <a:effectLst/>
                          <a:latin typeface="+mn-lt"/>
                          <a:ea typeface="+mn-ea"/>
                          <a:cs typeface="+mn-cs"/>
                        </a:rPr>
                        <a:t>Evidence of new or worsening CNS Disease (clinical, CSF testing, MRI findings) </a:t>
                      </a:r>
                    </a:p>
                    <a:p>
                      <a:pPr marL="342900" lvl="0" indent="-342900">
                        <a:buFont typeface="Arial" panose="020B0604020202020204" pitchFamily="34" charset="0"/>
                        <a:buChar char="•"/>
                      </a:pPr>
                      <a:r>
                        <a:rPr lang="en-US" sz="1400" kern="1200">
                          <a:solidFill>
                            <a:schemeClr val="dk1"/>
                          </a:solidFill>
                          <a:effectLst/>
                          <a:latin typeface="+mn-lt"/>
                          <a:ea typeface="+mn-ea"/>
                          <a:cs typeface="+mn-cs"/>
                        </a:rPr>
                        <a:t>Presence of </a:t>
                      </a:r>
                      <a:r>
                        <a:rPr lang="en-US" sz="1400" kern="1200" err="1">
                          <a:solidFill>
                            <a:schemeClr val="dk1"/>
                          </a:solidFill>
                          <a:effectLst/>
                          <a:latin typeface="+mn-lt"/>
                          <a:ea typeface="+mn-ea"/>
                          <a:cs typeface="+mn-cs"/>
                        </a:rPr>
                        <a:t>hemophagocytosis</a:t>
                      </a:r>
                      <a:r>
                        <a:rPr lang="en-US" sz="1400" kern="1200">
                          <a:solidFill>
                            <a:schemeClr val="dk1"/>
                          </a:solidFill>
                          <a:effectLst/>
                          <a:latin typeface="+mn-lt"/>
                          <a:ea typeface="+mn-ea"/>
                          <a:cs typeface="+mn-cs"/>
                        </a:rPr>
                        <a:t> </a:t>
                      </a:r>
                    </a:p>
                    <a:p>
                      <a:pPr marL="342900" lvl="0" indent="-342900" algn="l">
                        <a:buFont typeface="Arial" panose="020B0604020202020204" pitchFamily="34" charset="0"/>
                        <a:buChar char="•"/>
                      </a:pPr>
                      <a:r>
                        <a:rPr lang="en-US" sz="1400" kern="1200">
                          <a:solidFill>
                            <a:schemeClr val="dk1"/>
                          </a:solidFill>
                          <a:effectLst/>
                          <a:latin typeface="+mn-lt"/>
                          <a:ea typeface="+mn-ea"/>
                          <a:cs typeface="+mn-cs"/>
                        </a:rPr>
                        <a:t>Increasing ferritin × 2 assessments over at least 3 days (both levels must be &gt;2000 ng/dL)</a:t>
                      </a:r>
                    </a:p>
                    <a:p>
                      <a:pPr marL="285750" indent="-285750">
                        <a:buFont typeface="Arial" panose="020B0604020202020204" pitchFamily="34" charset="0"/>
                        <a:buChar char="•"/>
                      </a:pPr>
                      <a:endParaRPr lang="en-US" sz="1300" b="1"/>
                    </a:p>
                  </a:txBody>
                  <a:tcPr marL="68580" marR="68580" marT="34290" marB="34290"/>
                </a:tc>
                <a:extLst>
                  <a:ext uri="{0D108BD9-81ED-4DB2-BD59-A6C34878D82A}">
                    <a16:rowId xmlns:a16="http://schemas.microsoft.com/office/drawing/2014/main" val="4050824389"/>
                  </a:ext>
                </a:extLst>
              </a:tr>
            </a:tbl>
          </a:graphicData>
        </a:graphic>
      </p:graphicFrame>
    </p:spTree>
    <p:extLst>
      <p:ext uri="{BB962C8B-B14F-4D97-AF65-F5344CB8AC3E}">
        <p14:creationId xmlns:p14="http://schemas.microsoft.com/office/powerpoint/2010/main" val="3239023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A2F6EA-8FE1-49A3-8024-F5146061ACBC}"/>
              </a:ext>
            </a:extLst>
          </p:cNvPr>
          <p:cNvSpPr>
            <a:spLocks noGrp="1"/>
          </p:cNvSpPr>
          <p:nvPr>
            <p:ph type="sldNum" sz="quarter" idx="12"/>
          </p:nvPr>
        </p:nvSpPr>
        <p:spPr/>
        <p:txBody>
          <a:bodyPr/>
          <a:lstStyle/>
          <a:p>
            <a:fld id="{C446595F-0358-3540-82E8-9CDCFD66FDF5}" type="slidenum">
              <a:rPr lang="en-US" smtClean="0"/>
              <a:t>15</a:t>
            </a:fld>
            <a:endParaRPr lang="en-US"/>
          </a:p>
        </p:txBody>
      </p:sp>
      <p:graphicFrame>
        <p:nvGraphicFramePr>
          <p:cNvPr id="4" name="Table 4">
            <a:extLst>
              <a:ext uri="{FF2B5EF4-FFF2-40B4-BE49-F238E27FC236}">
                <a16:creationId xmlns:a16="http://schemas.microsoft.com/office/drawing/2014/main" id="{3673E864-6257-B545-9931-C418C47B844F}"/>
              </a:ext>
            </a:extLst>
          </p:cNvPr>
          <p:cNvGraphicFramePr>
            <a:graphicFrameLocks noGrp="1"/>
          </p:cNvGraphicFramePr>
          <p:nvPr/>
        </p:nvGraphicFramePr>
        <p:xfrm>
          <a:off x="1176404" y="1208484"/>
          <a:ext cx="7374930" cy="4097488"/>
        </p:xfrm>
        <a:graphic>
          <a:graphicData uri="http://schemas.openxmlformats.org/drawingml/2006/table">
            <a:tbl>
              <a:tblPr firstRow="1" bandRow="1">
                <a:tableStyleId>{5C22544A-7EE6-4342-B048-85BDC9FD1C3A}</a:tableStyleId>
              </a:tblPr>
              <a:tblGrid>
                <a:gridCol w="3687465">
                  <a:extLst>
                    <a:ext uri="{9D8B030D-6E8A-4147-A177-3AD203B41FA5}">
                      <a16:colId xmlns:a16="http://schemas.microsoft.com/office/drawing/2014/main" val="2646459299"/>
                    </a:ext>
                  </a:extLst>
                </a:gridCol>
                <a:gridCol w="3687465">
                  <a:extLst>
                    <a:ext uri="{9D8B030D-6E8A-4147-A177-3AD203B41FA5}">
                      <a16:colId xmlns:a16="http://schemas.microsoft.com/office/drawing/2014/main" val="1251457923"/>
                    </a:ext>
                  </a:extLst>
                </a:gridCol>
              </a:tblGrid>
              <a:tr h="441583">
                <a:tc gridSpan="2">
                  <a:txBody>
                    <a:bodyPr/>
                    <a:lstStyle/>
                    <a:p>
                      <a:pPr algn="ctr"/>
                      <a:r>
                        <a:rPr lang="en-US" sz="1800" b="1">
                          <a:solidFill>
                            <a:schemeClr val="bg1"/>
                          </a:solidFill>
                        </a:rPr>
                        <a:t>Exclusion Criteria</a:t>
                      </a:r>
                      <a:endParaRPr lang="en-US" sz="1800"/>
                    </a:p>
                  </a:txBody>
                  <a:tcPr marL="68580" marR="68580" marT="34290" marB="34290"/>
                </a:tc>
                <a:tc hMerge="1">
                  <a:txBody>
                    <a:bodyPr/>
                    <a:lstStyle/>
                    <a:p>
                      <a:endParaRPr lang="en-US"/>
                    </a:p>
                  </a:txBody>
                  <a:tcPr/>
                </a:tc>
                <a:extLst>
                  <a:ext uri="{0D108BD9-81ED-4DB2-BD59-A6C34878D82A}">
                    <a16:rowId xmlns:a16="http://schemas.microsoft.com/office/drawing/2014/main" val="2084718231"/>
                  </a:ext>
                </a:extLst>
              </a:tr>
              <a:tr h="1595721">
                <a:tc>
                  <a:txBody>
                    <a:bodyPr/>
                    <a:lstStyle/>
                    <a:p>
                      <a:pPr marL="285750" indent="-285750">
                        <a:buFont typeface="Arial" panose="020B0604020202020204" pitchFamily="34" charset="0"/>
                        <a:buChar char="•"/>
                      </a:pPr>
                      <a:r>
                        <a:rPr lang="en-US" sz="1500"/>
                        <a:t>Isolated CNS disease</a:t>
                      </a:r>
                    </a:p>
                    <a:p>
                      <a:pPr marL="285750" lvl="0" indent="-285750">
                        <a:buFont typeface="Arial" panose="020B0604020202020204" pitchFamily="34" charset="0"/>
                        <a:buChar char="•"/>
                      </a:pPr>
                      <a:r>
                        <a:rPr lang="en-US" sz="1500"/>
                        <a:t>Malignancy</a:t>
                      </a:r>
                    </a:p>
                    <a:p>
                      <a:pPr marL="285750" lvl="0" indent="-285750">
                        <a:buFont typeface="Arial" panose="020B0604020202020204" pitchFamily="34" charset="0"/>
                        <a:buChar char="•"/>
                      </a:pPr>
                      <a:r>
                        <a:rPr lang="en-US" sz="1500"/>
                        <a:t>Rheumatologic disease</a:t>
                      </a:r>
                    </a:p>
                    <a:p>
                      <a:pPr marL="285750" lvl="0" indent="-285750">
                        <a:buFont typeface="Arial" panose="020B0604020202020204" pitchFamily="34" charset="0"/>
                        <a:buChar char="•"/>
                      </a:pPr>
                      <a:r>
                        <a:rPr lang="en-US" sz="1500"/>
                        <a:t>Previous HCT for indication other than HLH</a:t>
                      </a:r>
                    </a:p>
                    <a:p>
                      <a:pPr marL="285750" lvl="0" indent="-285750">
                        <a:buFont typeface="Arial" panose="020B0604020202020204" pitchFamily="34" charset="0"/>
                        <a:buChar char="•"/>
                      </a:pPr>
                      <a:r>
                        <a:rPr lang="en-US" sz="1500"/>
                        <a:t>Suspected or known fungal disease</a:t>
                      </a:r>
                    </a:p>
                  </a:txBody>
                  <a:tcPr marL="68580" marR="68580" marT="34290" marB="34290"/>
                </a:tc>
                <a:tc>
                  <a:txBody>
                    <a:bodyPr/>
                    <a:lstStyle/>
                    <a:p>
                      <a:pPr marL="285750" indent="-285750">
                        <a:buFont typeface="Arial" panose="020B0604020202020204" pitchFamily="34" charset="0"/>
                        <a:buChar char="•"/>
                      </a:pPr>
                      <a:r>
                        <a:rPr lang="en-US" sz="1500" u="sng"/>
                        <a:t>Severe organ dysfunction: </a:t>
                      </a:r>
                      <a:endParaRPr lang="en-US" sz="1500"/>
                    </a:p>
                    <a:p>
                      <a:pPr marL="938530" lvl="1" indent="-285750">
                        <a:buFont typeface="Arial" panose="020B0604020202020204" pitchFamily="34" charset="0"/>
                        <a:buChar char="•"/>
                      </a:pPr>
                      <a:r>
                        <a:rPr lang="en-US" sz="1500"/>
                        <a:t>Severe renal failure and patient unable to tolerate HD or CRRT</a:t>
                      </a:r>
                    </a:p>
                    <a:p>
                      <a:pPr marL="938530" lvl="1" indent="-285750">
                        <a:buFont typeface="Arial" panose="020B0604020202020204" pitchFamily="34" charset="0"/>
                        <a:buChar char="•"/>
                      </a:pPr>
                      <a:r>
                        <a:rPr lang="en-US" sz="1500"/>
                        <a:t>Severe liver failure (ALT&gt;1000); CV failure requiring pressors; resp failure requiring PPV</a:t>
                      </a:r>
                    </a:p>
                  </a:txBody>
                  <a:tcPr marL="68580" marR="68580" marT="34290" marB="34290"/>
                </a:tc>
                <a:extLst>
                  <a:ext uri="{0D108BD9-81ED-4DB2-BD59-A6C34878D82A}">
                    <a16:rowId xmlns:a16="http://schemas.microsoft.com/office/drawing/2014/main" val="1287760719"/>
                  </a:ext>
                </a:extLst>
              </a:tr>
              <a:tr h="391404">
                <a:tc>
                  <a:txBody>
                    <a:bodyPr/>
                    <a:lstStyle/>
                    <a:p>
                      <a:pPr algn="ctr"/>
                      <a:r>
                        <a:rPr lang="en-US" sz="1500" b="1" i="1">
                          <a:solidFill>
                            <a:schemeClr val="bg1"/>
                          </a:solidFill>
                        </a:rPr>
                        <a:t>Frontline</a:t>
                      </a:r>
                      <a:r>
                        <a:rPr lang="en-US" sz="1500" b="1">
                          <a:solidFill>
                            <a:schemeClr val="bg1"/>
                          </a:solidFill>
                        </a:rPr>
                        <a:t> Previous Therapy Exclusion</a:t>
                      </a:r>
                      <a:endParaRPr lang="en-US" sz="800"/>
                    </a:p>
                  </a:txBody>
                  <a:tcPr marL="68580" marR="68580" marT="34290" marB="34290">
                    <a:solidFill>
                      <a:schemeClr val="tx2">
                        <a:lumMod val="60000"/>
                        <a:lumOff val="40000"/>
                      </a:schemeClr>
                    </a:solidFill>
                  </a:tcPr>
                </a:tc>
                <a:tc>
                  <a:txBody>
                    <a:bodyPr/>
                    <a:lstStyle/>
                    <a:p>
                      <a:pPr algn="ctr"/>
                      <a:r>
                        <a:rPr lang="en-US" sz="1500" b="1" i="1">
                          <a:solidFill>
                            <a:schemeClr val="bg1"/>
                          </a:solidFill>
                        </a:rPr>
                        <a:t>Salvage</a:t>
                      </a:r>
                      <a:r>
                        <a:rPr lang="en-US" sz="1500" b="1">
                          <a:solidFill>
                            <a:schemeClr val="bg1"/>
                          </a:solidFill>
                        </a:rPr>
                        <a:t> Previous Therapy Exclusion</a:t>
                      </a:r>
                      <a:endParaRPr lang="en-US" sz="800"/>
                    </a:p>
                  </a:txBody>
                  <a:tcPr marL="68580" marR="68580" marT="34290" marB="34290">
                    <a:solidFill>
                      <a:schemeClr val="tx2">
                        <a:lumMod val="60000"/>
                        <a:lumOff val="40000"/>
                      </a:schemeClr>
                    </a:solidFill>
                  </a:tcPr>
                </a:tc>
                <a:extLst>
                  <a:ext uri="{0D108BD9-81ED-4DB2-BD59-A6C34878D82A}">
                    <a16:rowId xmlns:a16="http://schemas.microsoft.com/office/drawing/2014/main" val="1791283315"/>
                  </a:ext>
                </a:extLst>
              </a:tr>
              <a:tr h="1668780">
                <a:tc>
                  <a:txBody>
                    <a:bodyPr/>
                    <a:lstStyle/>
                    <a:p>
                      <a:r>
                        <a:rPr lang="en-US" sz="1500" kern="1200">
                          <a:solidFill>
                            <a:schemeClr val="dk1"/>
                          </a:solidFill>
                          <a:effectLst/>
                          <a:latin typeface="+mn-lt"/>
                          <a:ea typeface="+mn-ea"/>
                          <a:cs typeface="+mn-cs"/>
                        </a:rPr>
                        <a:t>Patient has received</a:t>
                      </a:r>
                      <a:r>
                        <a:rPr lang="en-US" sz="1500" b="1" u="sng" kern="1200">
                          <a:solidFill>
                            <a:schemeClr val="dk1"/>
                          </a:solidFill>
                          <a:effectLst/>
                          <a:latin typeface="+mn-lt"/>
                          <a:ea typeface="+mn-ea"/>
                          <a:cs typeface="+mn-cs"/>
                        </a:rPr>
                        <a:t> any</a:t>
                      </a:r>
                      <a:r>
                        <a:rPr lang="en-US" sz="1500" kern="1200">
                          <a:solidFill>
                            <a:schemeClr val="dk1"/>
                          </a:solidFill>
                          <a:effectLst/>
                          <a:latin typeface="+mn-lt"/>
                          <a:ea typeface="+mn-ea"/>
                          <a:cs typeface="+mn-cs"/>
                        </a:rPr>
                        <a:t> prior treatment with any JAK inhibitor, ATG, alemtuzumab, etoposide, tocilizumab </a:t>
                      </a:r>
                      <a:r>
                        <a:rPr lang="en-US" sz="1500" b="1" kern="1200">
                          <a:solidFill>
                            <a:schemeClr val="dk1"/>
                          </a:solidFill>
                          <a:effectLst/>
                          <a:latin typeface="+mn-lt"/>
                          <a:ea typeface="+mn-ea"/>
                          <a:cs typeface="+mn-cs"/>
                        </a:rPr>
                        <a:t>OR</a:t>
                      </a:r>
                      <a:r>
                        <a:rPr lang="en-US" sz="1500" kern="1200">
                          <a:solidFill>
                            <a:schemeClr val="dk1"/>
                          </a:solidFill>
                          <a:effectLst/>
                          <a:latin typeface="+mn-lt"/>
                          <a:ea typeface="+mn-ea"/>
                          <a:cs typeface="+mn-cs"/>
                        </a:rPr>
                        <a:t> </a:t>
                      </a:r>
                      <a:r>
                        <a:rPr lang="en-US" sz="1500" kern="1200" err="1">
                          <a:solidFill>
                            <a:schemeClr val="dk1"/>
                          </a:solidFill>
                          <a:effectLst/>
                          <a:latin typeface="+mn-lt"/>
                          <a:ea typeface="+mn-ea"/>
                          <a:cs typeface="+mn-cs"/>
                        </a:rPr>
                        <a:t>emapalumab</a:t>
                      </a:r>
                      <a:r>
                        <a:rPr lang="en-US" sz="1500" kern="1200">
                          <a:solidFill>
                            <a:schemeClr val="dk1"/>
                          </a:solidFill>
                          <a:effectLst/>
                          <a:latin typeface="+mn-lt"/>
                          <a:ea typeface="+mn-ea"/>
                          <a:cs typeface="+mn-cs"/>
                        </a:rPr>
                        <a:t>.</a:t>
                      </a:r>
                      <a:r>
                        <a:rPr lang="en-US" sz="1500">
                          <a:effectLst/>
                        </a:rPr>
                        <a:t> </a:t>
                      </a:r>
                      <a:endParaRPr lang="en-US" sz="1500"/>
                    </a:p>
                  </a:txBody>
                  <a:tcPr marL="68580" marR="68580" marT="34290" marB="34290"/>
                </a:tc>
                <a:tc>
                  <a:txBody>
                    <a:bodyPr/>
                    <a:lstStyle/>
                    <a:p>
                      <a:r>
                        <a:rPr lang="en-US" sz="1500" kern="1200">
                          <a:solidFill>
                            <a:schemeClr val="dk1"/>
                          </a:solidFill>
                          <a:effectLst/>
                          <a:latin typeface="+mn-lt"/>
                          <a:ea typeface="+mn-ea"/>
                          <a:cs typeface="+mn-cs"/>
                        </a:rPr>
                        <a:t>Patient has received prior treatment with any JAK inhibitor, tocilizumab, alemtuzumab, </a:t>
                      </a:r>
                      <a:r>
                        <a:rPr lang="en-US" sz="1500" b="1" kern="1200">
                          <a:solidFill>
                            <a:schemeClr val="dk1"/>
                          </a:solidFill>
                          <a:effectLst/>
                          <a:latin typeface="+mn-lt"/>
                          <a:ea typeface="+mn-ea"/>
                          <a:cs typeface="+mn-cs"/>
                        </a:rPr>
                        <a:t>OR</a:t>
                      </a:r>
                      <a:r>
                        <a:rPr lang="en-US" sz="1500" kern="1200">
                          <a:solidFill>
                            <a:schemeClr val="dk1"/>
                          </a:solidFill>
                          <a:effectLst/>
                          <a:latin typeface="+mn-lt"/>
                          <a:ea typeface="+mn-ea"/>
                          <a:cs typeface="+mn-cs"/>
                        </a:rPr>
                        <a:t> </a:t>
                      </a:r>
                      <a:r>
                        <a:rPr lang="en-US" sz="1500" kern="1200" err="1">
                          <a:solidFill>
                            <a:schemeClr val="dk1"/>
                          </a:solidFill>
                          <a:effectLst/>
                          <a:latin typeface="+mn-lt"/>
                          <a:ea typeface="+mn-ea"/>
                          <a:cs typeface="+mn-cs"/>
                        </a:rPr>
                        <a:t>emapalumab</a:t>
                      </a:r>
                      <a:r>
                        <a:rPr lang="en-US" sz="1500" kern="1200">
                          <a:solidFill>
                            <a:schemeClr val="dk1"/>
                          </a:solidFill>
                          <a:effectLst/>
                          <a:latin typeface="+mn-lt"/>
                          <a:ea typeface="+mn-ea"/>
                          <a:cs typeface="+mn-cs"/>
                        </a:rPr>
                        <a:t> </a:t>
                      </a:r>
                      <a:r>
                        <a:rPr lang="en-US" sz="1500" b="1" u="sng" kern="1200">
                          <a:solidFill>
                            <a:schemeClr val="dk1"/>
                          </a:solidFill>
                          <a:effectLst/>
                          <a:latin typeface="+mn-lt"/>
                          <a:ea typeface="+mn-ea"/>
                          <a:cs typeface="+mn-cs"/>
                        </a:rPr>
                        <a:t>within the last 3 months</a:t>
                      </a:r>
                      <a:r>
                        <a:rPr lang="en-US" sz="1500" kern="1200">
                          <a:solidFill>
                            <a:schemeClr val="dk1"/>
                          </a:solidFill>
                          <a:effectLst/>
                          <a:latin typeface="+mn-lt"/>
                          <a:ea typeface="+mn-ea"/>
                          <a:cs typeface="+mn-cs"/>
                        </a:rPr>
                        <a:t>.</a:t>
                      </a:r>
                      <a:r>
                        <a:rPr lang="en-US" sz="1500">
                          <a:effectLst/>
                        </a:rPr>
                        <a:t> </a:t>
                      </a:r>
                    </a:p>
                    <a:p>
                      <a:pPr lvl="0">
                        <a:buNone/>
                      </a:pPr>
                      <a:endParaRPr lang="en-US" sz="1500">
                        <a:effectLst/>
                      </a:endParaRPr>
                    </a:p>
                    <a:p>
                      <a:pPr lvl="0">
                        <a:buNone/>
                      </a:pPr>
                      <a:r>
                        <a:rPr lang="en-US" sz="1500" b="0" i="0" u="none" strike="noStrike" noProof="0">
                          <a:solidFill>
                            <a:schemeClr val="dk1"/>
                          </a:solidFill>
                          <a:effectLst/>
                          <a:latin typeface="Calibri"/>
                        </a:rPr>
                        <a:t>NOTE:</a:t>
                      </a:r>
                      <a:r>
                        <a:rPr lang="en-US" sz="1500" b="0" i="1" u="none" strike="noStrike" noProof="0">
                          <a:solidFill>
                            <a:schemeClr val="dk1"/>
                          </a:solidFill>
                          <a:effectLst/>
                          <a:latin typeface="Calibri"/>
                        </a:rPr>
                        <a:t> Wash out period </a:t>
                      </a:r>
                      <a:r>
                        <a:rPr lang="en-US" sz="1500" b="0" i="0" u="none" strike="noStrike" noProof="0">
                          <a:solidFill>
                            <a:schemeClr val="dk1"/>
                          </a:solidFill>
                          <a:effectLst/>
                          <a:latin typeface="Calibri"/>
                        </a:rPr>
                        <a:t>of 7 days between last dose of etoposide/ATG and starting ruxolitinib</a:t>
                      </a:r>
                      <a:endParaRPr lang="en-US" sz="800"/>
                    </a:p>
                  </a:txBody>
                  <a:tcPr marL="68580" marR="68580" marT="34290" marB="34290"/>
                </a:tc>
                <a:extLst>
                  <a:ext uri="{0D108BD9-81ED-4DB2-BD59-A6C34878D82A}">
                    <a16:rowId xmlns:a16="http://schemas.microsoft.com/office/drawing/2014/main" val="32904760"/>
                  </a:ext>
                </a:extLst>
              </a:tr>
            </a:tbl>
          </a:graphicData>
        </a:graphic>
      </p:graphicFrame>
      <p:sp>
        <p:nvSpPr>
          <p:cNvPr id="5" name="Rectangle 4">
            <a:extLst>
              <a:ext uri="{FF2B5EF4-FFF2-40B4-BE49-F238E27FC236}">
                <a16:creationId xmlns:a16="http://schemas.microsoft.com/office/drawing/2014/main" id="{231581E3-CB90-6741-AB1B-7A399931A797}"/>
              </a:ext>
            </a:extLst>
          </p:cNvPr>
          <p:cNvSpPr/>
          <p:nvPr/>
        </p:nvSpPr>
        <p:spPr>
          <a:xfrm>
            <a:off x="1176404" y="3644900"/>
            <a:ext cx="3649596" cy="85090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3C582AC6-3C33-FB43-B2AC-015C8000F45E}"/>
              </a:ext>
            </a:extLst>
          </p:cNvPr>
          <p:cNvSpPr/>
          <p:nvPr/>
        </p:nvSpPr>
        <p:spPr>
          <a:xfrm>
            <a:off x="4863869" y="3644900"/>
            <a:ext cx="3649596" cy="85090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6289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6AF86-2AB2-5643-BC79-6224502D30EA}"/>
              </a:ext>
            </a:extLst>
          </p:cNvPr>
          <p:cNvSpPr txBox="1"/>
          <p:nvPr/>
        </p:nvSpPr>
        <p:spPr>
          <a:xfrm>
            <a:off x="808893" y="2790093"/>
            <a:ext cx="6881446" cy="1569660"/>
          </a:xfrm>
          <a:prstGeom prst="rect">
            <a:avLst/>
          </a:prstGeom>
          <a:noFill/>
        </p:spPr>
        <p:txBody>
          <a:bodyPr wrap="square" rtlCol="0">
            <a:spAutoFit/>
          </a:bodyPr>
          <a:lstStyle/>
          <a:p>
            <a:pPr algn="ctr"/>
            <a:r>
              <a:rPr lang="en-US" sz="3200" b="1"/>
              <a:t>Questions??</a:t>
            </a:r>
          </a:p>
          <a:p>
            <a:pPr algn="ctr"/>
            <a:r>
              <a:rPr lang="en-US" sz="3200" b="1"/>
              <a:t>Email the team: </a:t>
            </a:r>
          </a:p>
          <a:p>
            <a:pPr algn="ctr"/>
            <a:r>
              <a:rPr lang="en-US" sz="3200" b="1" err="1"/>
              <a:t>HLHRUXO@stjude.org</a:t>
            </a:r>
            <a:endParaRPr lang="en-US" sz="3200" b="1"/>
          </a:p>
        </p:txBody>
      </p:sp>
    </p:spTree>
    <p:extLst>
      <p:ext uri="{BB962C8B-B14F-4D97-AF65-F5344CB8AC3E}">
        <p14:creationId xmlns:p14="http://schemas.microsoft.com/office/powerpoint/2010/main" val="2088856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DDC04C-6BD9-774F-B022-5384B089C6C0}"/>
              </a:ext>
            </a:extLst>
          </p:cNvPr>
          <p:cNvSpPr txBox="1">
            <a:spLocks/>
          </p:cNvSpPr>
          <p:nvPr/>
        </p:nvSpPr>
        <p:spPr>
          <a:xfrm>
            <a:off x="5266944" y="978408"/>
            <a:ext cx="3326130"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2900" b="1">
                <a:solidFill>
                  <a:schemeClr val="tx1"/>
                </a:solidFill>
                <a:ea typeface="+mj-ea"/>
                <a:cs typeface="+mj-cs"/>
              </a:rPr>
              <a:t>HLHRUXO Team</a:t>
            </a:r>
          </a:p>
        </p:txBody>
      </p:sp>
      <p:pic>
        <p:nvPicPr>
          <p:cNvPr id="8" name="Picture 7">
            <a:extLst>
              <a:ext uri="{FF2B5EF4-FFF2-40B4-BE49-F238E27FC236}">
                <a16:creationId xmlns:a16="http://schemas.microsoft.com/office/drawing/2014/main" id="{0C5BFF1A-76EB-6D4A-A925-B8A5D72BADD5}"/>
              </a:ext>
            </a:extLst>
          </p:cNvPr>
          <p:cNvPicPr>
            <a:picLocks noChangeAspect="1"/>
          </p:cNvPicPr>
          <p:nvPr/>
        </p:nvPicPr>
        <p:blipFill rotWithShape="1">
          <a:blip r:embed="rId3"/>
          <a:srcRect l="7647" t="6193" r="3494" b="9913"/>
          <a:stretch/>
        </p:blipFill>
        <p:spPr>
          <a:xfrm>
            <a:off x="444500" y="1254076"/>
            <a:ext cx="1858650" cy="1781224"/>
          </a:xfrm>
          <a:prstGeom prst="rect">
            <a:avLst/>
          </a:prstGeom>
        </p:spPr>
      </p:pic>
      <p:pic>
        <p:nvPicPr>
          <p:cNvPr id="6" name="Picture 5">
            <a:extLst>
              <a:ext uri="{FF2B5EF4-FFF2-40B4-BE49-F238E27FC236}">
                <a16:creationId xmlns:a16="http://schemas.microsoft.com/office/drawing/2014/main" id="{4099641B-C02E-9E42-A372-DFA314DA5756}"/>
              </a:ext>
            </a:extLst>
          </p:cNvPr>
          <p:cNvPicPr>
            <a:picLocks noChangeAspect="1"/>
          </p:cNvPicPr>
          <p:nvPr/>
        </p:nvPicPr>
        <p:blipFill rotWithShape="1">
          <a:blip r:embed="rId4"/>
          <a:srcRect l="6015" t="4782" r="2612" b="4597"/>
          <a:stretch/>
        </p:blipFill>
        <p:spPr>
          <a:xfrm>
            <a:off x="2776030" y="1254076"/>
            <a:ext cx="1795969" cy="1781224"/>
          </a:xfrm>
          <a:prstGeom prst="rect">
            <a:avLst/>
          </a:prstGeom>
        </p:spPr>
      </p:pic>
      <p:pic>
        <p:nvPicPr>
          <p:cNvPr id="5" name="Picture 4">
            <a:extLst>
              <a:ext uri="{FF2B5EF4-FFF2-40B4-BE49-F238E27FC236}">
                <a16:creationId xmlns:a16="http://schemas.microsoft.com/office/drawing/2014/main" id="{A107928D-FA80-3B4A-8ECD-52F02D73E61C}"/>
              </a:ext>
            </a:extLst>
          </p:cNvPr>
          <p:cNvPicPr>
            <a:picLocks noChangeAspect="1"/>
          </p:cNvPicPr>
          <p:nvPr/>
        </p:nvPicPr>
        <p:blipFill rotWithShape="1">
          <a:blip r:embed="rId5"/>
          <a:srcRect l="7301" t="4816" r="7470" b="6346"/>
          <a:stretch/>
        </p:blipFill>
        <p:spPr>
          <a:xfrm>
            <a:off x="444500" y="3822700"/>
            <a:ext cx="1782718" cy="1765300"/>
          </a:xfrm>
          <a:prstGeom prst="rect">
            <a:avLst/>
          </a:prstGeom>
        </p:spPr>
      </p:pic>
      <p:pic>
        <p:nvPicPr>
          <p:cNvPr id="7" name="Picture 6">
            <a:extLst>
              <a:ext uri="{FF2B5EF4-FFF2-40B4-BE49-F238E27FC236}">
                <a16:creationId xmlns:a16="http://schemas.microsoft.com/office/drawing/2014/main" id="{6DED693F-4515-5749-8D32-E803DBC64D41}"/>
              </a:ext>
            </a:extLst>
          </p:cNvPr>
          <p:cNvPicPr>
            <a:picLocks noChangeAspect="1"/>
          </p:cNvPicPr>
          <p:nvPr/>
        </p:nvPicPr>
        <p:blipFill rotWithShape="1">
          <a:blip r:embed="rId6"/>
          <a:srcRect l="7243" t="4350" r="7470"/>
          <a:stretch/>
        </p:blipFill>
        <p:spPr>
          <a:xfrm>
            <a:off x="2781300" y="3822700"/>
            <a:ext cx="1689099" cy="1781224"/>
          </a:xfrm>
          <a:prstGeom prst="rect">
            <a:avLst/>
          </a:prstGeom>
        </p:spPr>
      </p:pic>
      <p:sp>
        <p:nvSpPr>
          <p:cNvPr id="195" name="Title 1">
            <a:extLst>
              <a:ext uri="{FF2B5EF4-FFF2-40B4-BE49-F238E27FC236}">
                <a16:creationId xmlns:a16="http://schemas.microsoft.com/office/drawing/2014/main" id="{48394201-90BC-404F-8A81-4AC75F3B0856}"/>
              </a:ext>
            </a:extLst>
          </p:cNvPr>
          <p:cNvSpPr txBox="1">
            <a:spLocks/>
          </p:cNvSpPr>
          <p:nvPr/>
        </p:nvSpPr>
        <p:spPr>
          <a:xfrm>
            <a:off x="2882202" y="2637536"/>
            <a:ext cx="3176394"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1800" b="1">
                <a:solidFill>
                  <a:schemeClr val="tx1"/>
                </a:solidFill>
                <a:latin typeface="+mj-lt"/>
                <a:ea typeface="+mj-ea"/>
                <a:cs typeface="+mj-cs"/>
              </a:rPr>
              <a:t>Kristen Ryan</a:t>
            </a:r>
          </a:p>
          <a:p>
            <a:pPr algn="l" defTabSz="914400">
              <a:lnSpc>
                <a:spcPct val="90000"/>
              </a:lnSpc>
              <a:spcBef>
                <a:spcPct val="0"/>
              </a:spcBef>
              <a:spcAft>
                <a:spcPts val="600"/>
              </a:spcAft>
            </a:pPr>
            <a:r>
              <a:rPr lang="en-US" sz="1800" b="1">
                <a:solidFill>
                  <a:schemeClr val="tx1"/>
                </a:solidFill>
                <a:latin typeface="+mj-lt"/>
                <a:ea typeface="+mj-ea"/>
                <a:cs typeface="+mj-cs"/>
              </a:rPr>
              <a:t>Study Manager</a:t>
            </a:r>
          </a:p>
        </p:txBody>
      </p:sp>
      <p:sp>
        <p:nvSpPr>
          <p:cNvPr id="196" name="Title 1">
            <a:extLst>
              <a:ext uri="{FF2B5EF4-FFF2-40B4-BE49-F238E27FC236}">
                <a16:creationId xmlns:a16="http://schemas.microsoft.com/office/drawing/2014/main" id="{5F3E2333-1EC4-A44F-8A80-BC24F8530348}"/>
              </a:ext>
            </a:extLst>
          </p:cNvPr>
          <p:cNvSpPr txBox="1">
            <a:spLocks/>
          </p:cNvSpPr>
          <p:nvPr/>
        </p:nvSpPr>
        <p:spPr>
          <a:xfrm>
            <a:off x="640085" y="2637536"/>
            <a:ext cx="3326130"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1800" b="1">
                <a:solidFill>
                  <a:schemeClr val="tx1"/>
                </a:solidFill>
                <a:latin typeface="+mj-lt"/>
                <a:ea typeface="+mj-ea"/>
                <a:cs typeface="+mj-cs"/>
              </a:rPr>
              <a:t>Kim Nichols</a:t>
            </a:r>
          </a:p>
          <a:p>
            <a:pPr algn="l" defTabSz="914400">
              <a:lnSpc>
                <a:spcPct val="90000"/>
              </a:lnSpc>
              <a:spcBef>
                <a:spcPct val="0"/>
              </a:spcBef>
              <a:spcAft>
                <a:spcPts val="600"/>
              </a:spcAft>
            </a:pPr>
            <a:r>
              <a:rPr lang="en-US" sz="1800" b="1">
                <a:solidFill>
                  <a:schemeClr val="tx1"/>
                </a:solidFill>
                <a:latin typeface="+mj-lt"/>
                <a:ea typeface="+mj-ea"/>
                <a:cs typeface="+mj-cs"/>
              </a:rPr>
              <a:t>Co-Study Chair</a:t>
            </a:r>
          </a:p>
        </p:txBody>
      </p:sp>
      <p:sp>
        <p:nvSpPr>
          <p:cNvPr id="197" name="Title 1">
            <a:extLst>
              <a:ext uri="{FF2B5EF4-FFF2-40B4-BE49-F238E27FC236}">
                <a16:creationId xmlns:a16="http://schemas.microsoft.com/office/drawing/2014/main" id="{2643FFB3-0CCE-7847-868B-4CA0AC48473B}"/>
              </a:ext>
            </a:extLst>
          </p:cNvPr>
          <p:cNvSpPr txBox="1">
            <a:spLocks/>
          </p:cNvSpPr>
          <p:nvPr/>
        </p:nvSpPr>
        <p:spPr>
          <a:xfrm>
            <a:off x="650297" y="5207938"/>
            <a:ext cx="3326130"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1800" b="1">
                <a:solidFill>
                  <a:schemeClr val="tx1"/>
                </a:solidFill>
                <a:latin typeface="+mj-lt"/>
                <a:ea typeface="+mj-ea"/>
                <a:cs typeface="+mj-cs"/>
              </a:rPr>
              <a:t>Melissa Hines</a:t>
            </a:r>
          </a:p>
          <a:p>
            <a:pPr algn="l" defTabSz="914400">
              <a:lnSpc>
                <a:spcPct val="90000"/>
              </a:lnSpc>
              <a:spcBef>
                <a:spcPct val="0"/>
              </a:spcBef>
              <a:spcAft>
                <a:spcPts val="600"/>
              </a:spcAft>
            </a:pPr>
            <a:r>
              <a:rPr lang="en-US" sz="1800" b="1">
                <a:solidFill>
                  <a:schemeClr val="tx1"/>
                </a:solidFill>
                <a:latin typeface="+mj-lt"/>
                <a:ea typeface="+mj-ea"/>
                <a:cs typeface="+mj-cs"/>
              </a:rPr>
              <a:t>Study Chair</a:t>
            </a:r>
          </a:p>
        </p:txBody>
      </p:sp>
      <p:sp>
        <p:nvSpPr>
          <p:cNvPr id="198" name="Title 1">
            <a:extLst>
              <a:ext uri="{FF2B5EF4-FFF2-40B4-BE49-F238E27FC236}">
                <a16:creationId xmlns:a16="http://schemas.microsoft.com/office/drawing/2014/main" id="{70E1D21E-4100-9B41-B7C8-100E6FFB3F9C}"/>
              </a:ext>
            </a:extLst>
          </p:cNvPr>
          <p:cNvSpPr txBox="1">
            <a:spLocks/>
          </p:cNvSpPr>
          <p:nvPr/>
        </p:nvSpPr>
        <p:spPr>
          <a:xfrm>
            <a:off x="2916960" y="5207938"/>
            <a:ext cx="3326130"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1800" b="1">
                <a:solidFill>
                  <a:schemeClr val="tx1"/>
                </a:solidFill>
                <a:latin typeface="+mj-lt"/>
                <a:ea typeface="+mj-ea"/>
                <a:cs typeface="+mj-cs"/>
              </a:rPr>
              <a:t>James Sparks</a:t>
            </a:r>
          </a:p>
          <a:p>
            <a:pPr algn="l" defTabSz="914400">
              <a:lnSpc>
                <a:spcPct val="90000"/>
              </a:lnSpc>
              <a:spcBef>
                <a:spcPct val="0"/>
              </a:spcBef>
              <a:spcAft>
                <a:spcPts val="600"/>
              </a:spcAft>
            </a:pPr>
            <a:r>
              <a:rPr lang="en-US" sz="1800" b="1">
                <a:solidFill>
                  <a:schemeClr val="tx1"/>
                </a:solidFill>
                <a:latin typeface="+mj-lt"/>
                <a:ea typeface="+mj-ea"/>
                <a:cs typeface="+mj-cs"/>
              </a:rPr>
              <a:t>Study Monitor</a:t>
            </a:r>
          </a:p>
        </p:txBody>
      </p:sp>
      <p:sp>
        <p:nvSpPr>
          <p:cNvPr id="16" name="Title 1">
            <a:extLst>
              <a:ext uri="{FF2B5EF4-FFF2-40B4-BE49-F238E27FC236}">
                <a16:creationId xmlns:a16="http://schemas.microsoft.com/office/drawing/2014/main" id="{C235DACC-1444-2246-969B-F2F56F7C5B6C}"/>
              </a:ext>
            </a:extLst>
          </p:cNvPr>
          <p:cNvSpPr txBox="1">
            <a:spLocks/>
          </p:cNvSpPr>
          <p:nvPr/>
        </p:nvSpPr>
        <p:spPr>
          <a:xfrm>
            <a:off x="5024481" y="5207938"/>
            <a:ext cx="3326130" cy="1106424"/>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defTabSz="914400">
              <a:lnSpc>
                <a:spcPct val="90000"/>
              </a:lnSpc>
              <a:spcBef>
                <a:spcPct val="0"/>
              </a:spcBef>
              <a:spcAft>
                <a:spcPts val="600"/>
              </a:spcAft>
            </a:pPr>
            <a:r>
              <a:rPr lang="en-US" sz="1800" b="1">
                <a:solidFill>
                  <a:schemeClr val="tx1"/>
                </a:solidFill>
                <a:latin typeface="+mj-lt"/>
                <a:ea typeface="+mj-ea"/>
                <a:cs typeface="+mj-cs"/>
              </a:rPr>
              <a:t>Sara Grace Hastings</a:t>
            </a:r>
          </a:p>
          <a:p>
            <a:pPr algn="l" defTabSz="914400">
              <a:lnSpc>
                <a:spcPct val="90000"/>
              </a:lnSpc>
              <a:spcBef>
                <a:spcPct val="0"/>
              </a:spcBef>
              <a:spcAft>
                <a:spcPts val="600"/>
              </a:spcAft>
            </a:pPr>
            <a:r>
              <a:rPr lang="en-US" sz="1800" b="1">
                <a:solidFill>
                  <a:schemeClr val="tx1"/>
                </a:solidFill>
                <a:latin typeface="+mj-lt"/>
                <a:ea typeface="+mj-ea"/>
                <a:cs typeface="+mj-cs"/>
              </a:rPr>
              <a:t>NACHO Coordinator</a:t>
            </a:r>
          </a:p>
        </p:txBody>
      </p:sp>
      <p:pic>
        <p:nvPicPr>
          <p:cNvPr id="10" name="Picture 9">
            <a:extLst>
              <a:ext uri="{FF2B5EF4-FFF2-40B4-BE49-F238E27FC236}">
                <a16:creationId xmlns:a16="http://schemas.microsoft.com/office/drawing/2014/main" id="{060A6C38-4067-5844-98EB-6AC6036CEC90}"/>
              </a:ext>
            </a:extLst>
          </p:cNvPr>
          <p:cNvPicPr>
            <a:picLocks noChangeAspect="1"/>
          </p:cNvPicPr>
          <p:nvPr/>
        </p:nvPicPr>
        <p:blipFill rotWithShape="1">
          <a:blip r:embed="rId7"/>
          <a:srcRect l="7430" t="8372" r="8048" b="6334"/>
          <a:stretch/>
        </p:blipFill>
        <p:spPr>
          <a:xfrm>
            <a:off x="5024481" y="3822446"/>
            <a:ext cx="1803499" cy="1819978"/>
          </a:xfrm>
          <a:prstGeom prst="rect">
            <a:avLst/>
          </a:prstGeom>
        </p:spPr>
      </p:pic>
      <p:pic>
        <p:nvPicPr>
          <p:cNvPr id="18" name="Picture 17">
            <a:extLst>
              <a:ext uri="{FF2B5EF4-FFF2-40B4-BE49-F238E27FC236}">
                <a16:creationId xmlns:a16="http://schemas.microsoft.com/office/drawing/2014/main" id="{78671EF5-B95B-C94F-A1E6-8EF2A040251C}"/>
              </a:ext>
            </a:extLst>
          </p:cNvPr>
          <p:cNvPicPr>
            <a:picLocks noChangeAspect="1"/>
          </p:cNvPicPr>
          <p:nvPr/>
        </p:nvPicPr>
        <p:blipFill>
          <a:blip r:embed="rId8"/>
          <a:stretch>
            <a:fillRect/>
          </a:stretch>
        </p:blipFill>
        <p:spPr>
          <a:xfrm>
            <a:off x="6188939" y="335846"/>
            <a:ext cx="2649741" cy="642562"/>
          </a:xfrm>
          <a:prstGeom prst="rect">
            <a:avLst/>
          </a:prstGeom>
        </p:spPr>
      </p:pic>
    </p:spTree>
    <p:extLst>
      <p:ext uri="{BB962C8B-B14F-4D97-AF65-F5344CB8AC3E}">
        <p14:creationId xmlns:p14="http://schemas.microsoft.com/office/powerpoint/2010/main" val="181314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79542-AE6A-4C41-A5D8-413535679271}"/>
              </a:ext>
            </a:extLst>
          </p:cNvPr>
          <p:cNvSpPr>
            <a:spLocks noGrp="1"/>
          </p:cNvSpPr>
          <p:nvPr>
            <p:ph type="title" idx="4294967295"/>
          </p:nvPr>
        </p:nvSpPr>
        <p:spPr>
          <a:xfrm>
            <a:off x="0" y="0"/>
            <a:ext cx="0" cy="0"/>
          </a:xfrm>
        </p:spPr>
        <p:txBody>
          <a:bodyPr>
            <a:normAutofit fontScale="90000"/>
          </a:bodyPr>
          <a:lstStyle/>
          <a:p>
            <a:r>
              <a:rPr lang="en-US"/>
              <a:t> 																	</a:t>
            </a:r>
            <a:r>
              <a:rPr lang="en-US" b="1"/>
              <a:t> 				</a:t>
            </a:r>
            <a:r>
              <a:rPr lang="en-US"/>
              <a:t>				</a:t>
            </a:r>
            <a:endParaRPr lang="en-US" b="1"/>
          </a:p>
        </p:txBody>
      </p:sp>
      <p:pic>
        <p:nvPicPr>
          <p:cNvPr id="7" name="Picture 6">
            <a:extLst>
              <a:ext uri="{FF2B5EF4-FFF2-40B4-BE49-F238E27FC236}">
                <a16:creationId xmlns:a16="http://schemas.microsoft.com/office/drawing/2014/main" id="{261EA7D8-E52E-4E2C-889D-3B9B93A99E8B}"/>
              </a:ext>
            </a:extLst>
          </p:cNvPr>
          <p:cNvPicPr>
            <a:picLocks noChangeAspect="1"/>
          </p:cNvPicPr>
          <p:nvPr/>
        </p:nvPicPr>
        <p:blipFill>
          <a:blip r:embed="rId3"/>
          <a:stretch>
            <a:fillRect/>
          </a:stretch>
        </p:blipFill>
        <p:spPr>
          <a:xfrm>
            <a:off x="609690" y="1813086"/>
            <a:ext cx="1334011" cy="1108406"/>
          </a:xfrm>
          <a:prstGeom prst="rect">
            <a:avLst/>
          </a:prstGeom>
        </p:spPr>
      </p:pic>
      <p:pic>
        <p:nvPicPr>
          <p:cNvPr id="8" name="Picture 7">
            <a:extLst>
              <a:ext uri="{FF2B5EF4-FFF2-40B4-BE49-F238E27FC236}">
                <a16:creationId xmlns:a16="http://schemas.microsoft.com/office/drawing/2014/main" id="{449AB452-EDD3-4700-A0D6-C2334F97A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0930" y="1836151"/>
            <a:ext cx="1564165" cy="1104680"/>
          </a:xfrm>
          <a:prstGeom prst="rect">
            <a:avLst/>
          </a:prstGeom>
        </p:spPr>
      </p:pic>
      <p:pic>
        <p:nvPicPr>
          <p:cNvPr id="9" name="Picture 8">
            <a:extLst>
              <a:ext uri="{FF2B5EF4-FFF2-40B4-BE49-F238E27FC236}">
                <a16:creationId xmlns:a16="http://schemas.microsoft.com/office/drawing/2014/main" id="{F284922E-00E8-48D9-8F1D-E3DAE0A44E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58860" y="2940831"/>
            <a:ext cx="1656386" cy="638437"/>
          </a:xfrm>
          <a:prstGeom prst="rect">
            <a:avLst/>
          </a:prstGeom>
        </p:spPr>
      </p:pic>
      <p:pic>
        <p:nvPicPr>
          <p:cNvPr id="10" name="Picture 9">
            <a:extLst>
              <a:ext uri="{FF2B5EF4-FFF2-40B4-BE49-F238E27FC236}">
                <a16:creationId xmlns:a16="http://schemas.microsoft.com/office/drawing/2014/main" id="{C49199C6-1885-423E-AB8A-D10D1B281D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974" t="12026" r="4295"/>
          <a:stretch/>
        </p:blipFill>
        <p:spPr>
          <a:xfrm>
            <a:off x="326820" y="3178760"/>
            <a:ext cx="1785001" cy="857250"/>
          </a:xfrm>
          <a:prstGeom prst="rect">
            <a:avLst/>
          </a:prstGeom>
        </p:spPr>
      </p:pic>
      <p:pic>
        <p:nvPicPr>
          <p:cNvPr id="11" name="Picture 10">
            <a:extLst>
              <a:ext uri="{FF2B5EF4-FFF2-40B4-BE49-F238E27FC236}">
                <a16:creationId xmlns:a16="http://schemas.microsoft.com/office/drawing/2014/main" id="{24EF8EEF-DC0A-4EC4-8969-404C6E5C7657}"/>
              </a:ext>
            </a:extLst>
          </p:cNvPr>
          <p:cNvPicPr>
            <a:picLocks noChangeAspect="1"/>
          </p:cNvPicPr>
          <p:nvPr/>
        </p:nvPicPr>
        <p:blipFill>
          <a:blip r:embed="rId7"/>
          <a:stretch>
            <a:fillRect/>
          </a:stretch>
        </p:blipFill>
        <p:spPr>
          <a:xfrm>
            <a:off x="4522324" y="1530028"/>
            <a:ext cx="2857500" cy="1500188"/>
          </a:xfrm>
          <a:prstGeom prst="rect">
            <a:avLst/>
          </a:prstGeom>
        </p:spPr>
      </p:pic>
      <p:pic>
        <p:nvPicPr>
          <p:cNvPr id="12" name="Picture 11">
            <a:extLst>
              <a:ext uri="{FF2B5EF4-FFF2-40B4-BE49-F238E27FC236}">
                <a16:creationId xmlns:a16="http://schemas.microsoft.com/office/drawing/2014/main" id="{4798B79D-8650-47FE-B6D3-D1E264C83612}"/>
              </a:ext>
            </a:extLst>
          </p:cNvPr>
          <p:cNvPicPr>
            <a:picLocks noChangeAspect="1"/>
          </p:cNvPicPr>
          <p:nvPr/>
        </p:nvPicPr>
        <p:blipFill>
          <a:blip r:embed="rId8"/>
          <a:stretch>
            <a:fillRect/>
          </a:stretch>
        </p:blipFill>
        <p:spPr>
          <a:xfrm>
            <a:off x="5419566" y="5326442"/>
            <a:ext cx="3091021" cy="605051"/>
          </a:xfrm>
          <a:prstGeom prst="rect">
            <a:avLst/>
          </a:prstGeom>
        </p:spPr>
      </p:pic>
      <p:pic>
        <p:nvPicPr>
          <p:cNvPr id="13" name="Picture 12">
            <a:extLst>
              <a:ext uri="{FF2B5EF4-FFF2-40B4-BE49-F238E27FC236}">
                <a16:creationId xmlns:a16="http://schemas.microsoft.com/office/drawing/2014/main" id="{ED318D49-821B-4EEE-A41C-58877ECE53B3}"/>
              </a:ext>
            </a:extLst>
          </p:cNvPr>
          <p:cNvPicPr>
            <a:picLocks noChangeAspect="1"/>
          </p:cNvPicPr>
          <p:nvPr/>
        </p:nvPicPr>
        <p:blipFill>
          <a:blip r:embed="rId9"/>
          <a:stretch>
            <a:fillRect/>
          </a:stretch>
        </p:blipFill>
        <p:spPr>
          <a:xfrm>
            <a:off x="2625777" y="3126451"/>
            <a:ext cx="3723370" cy="514536"/>
          </a:xfrm>
          <a:prstGeom prst="rect">
            <a:avLst/>
          </a:prstGeom>
        </p:spPr>
      </p:pic>
      <p:pic>
        <p:nvPicPr>
          <p:cNvPr id="14" name="Picture 13">
            <a:extLst>
              <a:ext uri="{FF2B5EF4-FFF2-40B4-BE49-F238E27FC236}">
                <a16:creationId xmlns:a16="http://schemas.microsoft.com/office/drawing/2014/main" id="{405D7B20-0838-4210-A3F1-540B8AD12430}"/>
              </a:ext>
            </a:extLst>
          </p:cNvPr>
          <p:cNvPicPr>
            <a:picLocks noChangeAspect="1"/>
          </p:cNvPicPr>
          <p:nvPr/>
        </p:nvPicPr>
        <p:blipFill>
          <a:blip r:embed="rId10"/>
          <a:stretch>
            <a:fillRect/>
          </a:stretch>
        </p:blipFill>
        <p:spPr>
          <a:xfrm>
            <a:off x="1900840" y="4052615"/>
            <a:ext cx="1785001" cy="985083"/>
          </a:xfrm>
          <a:prstGeom prst="rect">
            <a:avLst/>
          </a:prstGeom>
        </p:spPr>
      </p:pic>
      <p:pic>
        <p:nvPicPr>
          <p:cNvPr id="15" name="Picture 14">
            <a:extLst>
              <a:ext uri="{FF2B5EF4-FFF2-40B4-BE49-F238E27FC236}">
                <a16:creationId xmlns:a16="http://schemas.microsoft.com/office/drawing/2014/main" id="{621A5C03-3193-4D54-95BE-DA49ED30F148}"/>
              </a:ext>
            </a:extLst>
          </p:cNvPr>
          <p:cNvPicPr>
            <a:picLocks noChangeAspect="1"/>
          </p:cNvPicPr>
          <p:nvPr/>
        </p:nvPicPr>
        <p:blipFill>
          <a:blip r:embed="rId11"/>
          <a:stretch>
            <a:fillRect/>
          </a:stretch>
        </p:blipFill>
        <p:spPr>
          <a:xfrm>
            <a:off x="4336542" y="4193975"/>
            <a:ext cx="4656538" cy="597231"/>
          </a:xfrm>
          <a:prstGeom prst="rect">
            <a:avLst/>
          </a:prstGeom>
        </p:spPr>
      </p:pic>
      <p:pic>
        <p:nvPicPr>
          <p:cNvPr id="16" name="Picture 15">
            <a:extLst>
              <a:ext uri="{FF2B5EF4-FFF2-40B4-BE49-F238E27FC236}">
                <a16:creationId xmlns:a16="http://schemas.microsoft.com/office/drawing/2014/main" id="{8A53EC4C-FF43-4FC6-8A48-87C6B616841C}"/>
              </a:ext>
            </a:extLst>
          </p:cNvPr>
          <p:cNvPicPr>
            <a:picLocks noChangeAspect="1"/>
          </p:cNvPicPr>
          <p:nvPr/>
        </p:nvPicPr>
        <p:blipFill>
          <a:blip r:embed="rId12"/>
          <a:stretch>
            <a:fillRect/>
          </a:stretch>
        </p:blipFill>
        <p:spPr>
          <a:xfrm>
            <a:off x="465072" y="5141945"/>
            <a:ext cx="4656538" cy="802568"/>
          </a:xfrm>
          <a:prstGeom prst="rect">
            <a:avLst/>
          </a:prstGeom>
        </p:spPr>
      </p:pic>
      <p:sp>
        <p:nvSpPr>
          <p:cNvPr id="17" name="Title 1">
            <a:extLst>
              <a:ext uri="{FF2B5EF4-FFF2-40B4-BE49-F238E27FC236}">
                <a16:creationId xmlns:a16="http://schemas.microsoft.com/office/drawing/2014/main" id="{A780055E-DF34-D24D-94F4-70491D50ED7A}"/>
              </a:ext>
            </a:extLst>
          </p:cNvPr>
          <p:cNvSpPr txBox="1">
            <a:spLocks/>
          </p:cNvSpPr>
          <p:nvPr/>
        </p:nvSpPr>
        <p:spPr>
          <a:xfrm>
            <a:off x="796937" y="222811"/>
            <a:ext cx="7090116" cy="6119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55000" lnSpcReduction="20000"/>
          </a:bodyPr>
          <a:lstStyle>
            <a:lvl1pPr marL="0" marR="0" indent="0" algn="ctr" defTabSz="8255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hangingPunct="1"/>
            <a:r>
              <a:rPr lang="en-US" sz="7200" b="1">
                <a:latin typeface="+mj-lt"/>
              </a:rPr>
              <a:t>HLHRUXO Sites</a:t>
            </a:r>
          </a:p>
        </p:txBody>
      </p:sp>
    </p:spTree>
    <p:extLst>
      <p:ext uri="{BB962C8B-B14F-4D97-AF65-F5344CB8AC3E}">
        <p14:creationId xmlns:p14="http://schemas.microsoft.com/office/powerpoint/2010/main" val="9271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225A-18A4-C54F-92CB-BFC903419B28}"/>
              </a:ext>
            </a:extLst>
          </p:cNvPr>
          <p:cNvSpPr>
            <a:spLocks noGrp="1"/>
          </p:cNvSpPr>
          <p:nvPr>
            <p:ph type="title"/>
          </p:nvPr>
        </p:nvSpPr>
        <p:spPr>
          <a:xfrm>
            <a:off x="628650" y="215444"/>
            <a:ext cx="7886700" cy="1325563"/>
          </a:xfrm>
        </p:spPr>
        <p:txBody>
          <a:bodyPr/>
          <a:lstStyle/>
          <a:p>
            <a:r>
              <a:rPr lang="en-US"/>
              <a:t>What do we know about HLH pathophysiology?</a:t>
            </a:r>
          </a:p>
        </p:txBody>
      </p:sp>
      <p:pic>
        <p:nvPicPr>
          <p:cNvPr id="4" name="Content Placeholder 3">
            <a:extLst>
              <a:ext uri="{FF2B5EF4-FFF2-40B4-BE49-F238E27FC236}">
                <a16:creationId xmlns:a16="http://schemas.microsoft.com/office/drawing/2014/main" id="{6CE347B1-742E-2042-8A0D-9DB3F6A2895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095750" y="1464364"/>
            <a:ext cx="4667250" cy="2468986"/>
          </a:xfrm>
          <a:prstGeom prst="rect">
            <a:avLst/>
          </a:prstGeom>
        </p:spPr>
      </p:pic>
      <p:sp>
        <p:nvSpPr>
          <p:cNvPr id="5" name="TextBox 4">
            <a:extLst>
              <a:ext uri="{FF2B5EF4-FFF2-40B4-BE49-F238E27FC236}">
                <a16:creationId xmlns:a16="http://schemas.microsoft.com/office/drawing/2014/main" id="{FCA2FBFA-CA5B-674F-8265-739AAD233A77}"/>
              </a:ext>
            </a:extLst>
          </p:cNvPr>
          <p:cNvSpPr txBox="1"/>
          <p:nvPr/>
        </p:nvSpPr>
        <p:spPr>
          <a:xfrm>
            <a:off x="454025" y="1472572"/>
            <a:ext cx="3517900" cy="2862322"/>
          </a:xfrm>
          <a:prstGeom prst="rect">
            <a:avLst/>
          </a:prstGeom>
          <a:noFill/>
        </p:spPr>
        <p:txBody>
          <a:bodyPr wrap="square" rtlCol="0">
            <a:spAutoFit/>
          </a:bodyPr>
          <a:lstStyle/>
          <a:p>
            <a:pPr marL="285750" indent="-285750">
              <a:buFont typeface="Arial" panose="020B0604020202020204" pitchFamily="34" charset="0"/>
              <a:buChar char="•"/>
            </a:pPr>
            <a:r>
              <a:rPr lang="en-US" sz="2200" b="1" i="1"/>
              <a:t>INF-gamma is a crucial cytokine for the pathophysiology of HLH</a:t>
            </a:r>
          </a:p>
          <a:p>
            <a:pPr marL="742950" lvl="1" indent="-285750">
              <a:buFont typeface="Arial" panose="020B0604020202020204" pitchFamily="34" charset="0"/>
              <a:buChar char="•"/>
            </a:pPr>
            <a:r>
              <a:rPr lang="en-US"/>
              <a:t>Critical mediator of HLH-associated </a:t>
            </a:r>
            <a:r>
              <a:rPr lang="en-US" err="1"/>
              <a:t>cytopenias</a:t>
            </a:r>
            <a:endParaRPr lang="en-US"/>
          </a:p>
          <a:p>
            <a:pPr marL="742950" lvl="1" indent="-285750">
              <a:buFont typeface="Arial" panose="020B0604020202020204" pitchFamily="34" charset="0"/>
              <a:buChar char="•"/>
            </a:pPr>
            <a:r>
              <a:rPr lang="en-US">
                <a:solidFill>
                  <a:srgbClr val="000000"/>
                </a:solidFill>
                <a:ea typeface="ＭＳ Ｐゴシック" charset="0"/>
                <a:cs typeface="Arial"/>
              </a:rPr>
              <a:t>Blockade of </a:t>
            </a:r>
            <a:r>
              <a:rPr lang="en-US" err="1">
                <a:solidFill>
                  <a:srgbClr val="000000"/>
                </a:solidFill>
                <a:ea typeface="ＭＳ Ｐゴシック" charset="0"/>
                <a:cs typeface="Arial"/>
              </a:rPr>
              <a:t>IFN</a:t>
            </a:r>
            <a:r>
              <a:rPr lang="en-US" err="1">
                <a:solidFill>
                  <a:srgbClr val="000000"/>
                </a:solidFill>
                <a:ea typeface="ＭＳ Ｐゴシック" charset="0"/>
                <a:cs typeface="Symbol" charset="2"/>
              </a:rPr>
              <a:t>g</a:t>
            </a:r>
            <a:r>
              <a:rPr lang="en-US">
                <a:solidFill>
                  <a:srgbClr val="000000"/>
                </a:solidFill>
                <a:ea typeface="ＭＳ Ｐゴシック" charset="0"/>
                <a:cs typeface="Arial"/>
              </a:rPr>
              <a:t> </a:t>
            </a:r>
            <a:r>
              <a:rPr lang="en-US">
                <a:solidFill>
                  <a:srgbClr val="000000"/>
                </a:solidFill>
                <a:ea typeface="Wingdings"/>
                <a:cs typeface="Wingdings"/>
                <a:sym typeface="Wingdings"/>
              </a:rPr>
              <a:t></a:t>
            </a:r>
            <a:r>
              <a:rPr lang="en-US">
                <a:solidFill>
                  <a:srgbClr val="000000"/>
                </a:solidFill>
                <a:ea typeface="ＭＳ Ｐゴシック" charset="0"/>
                <a:cs typeface="Arial"/>
                <a:sym typeface="Wingdings"/>
              </a:rPr>
              <a:t>’s anemia and prolongs survival</a:t>
            </a:r>
            <a:endParaRPr lang="en-US">
              <a:solidFill>
                <a:srgbClr val="000000"/>
              </a:solidFill>
              <a:ea typeface="ＭＳ Ｐゴシック" charset="0"/>
              <a:cs typeface="ＭＳ Ｐゴシック" charset="0"/>
            </a:endParaRPr>
          </a:p>
          <a:p>
            <a:pPr lvl="1"/>
            <a:r>
              <a:rPr lang="en-US"/>
              <a:t> </a:t>
            </a:r>
          </a:p>
        </p:txBody>
      </p:sp>
      <p:sp>
        <p:nvSpPr>
          <p:cNvPr id="6" name="TextBox 5">
            <a:extLst>
              <a:ext uri="{FF2B5EF4-FFF2-40B4-BE49-F238E27FC236}">
                <a16:creationId xmlns:a16="http://schemas.microsoft.com/office/drawing/2014/main" id="{0BE14261-6240-BF41-A5F4-2055C416B3AD}"/>
              </a:ext>
            </a:extLst>
          </p:cNvPr>
          <p:cNvSpPr txBox="1"/>
          <p:nvPr/>
        </p:nvSpPr>
        <p:spPr>
          <a:xfrm>
            <a:off x="361950" y="3999013"/>
            <a:ext cx="3752850" cy="2400657"/>
          </a:xfrm>
          <a:prstGeom prst="rect">
            <a:avLst/>
          </a:prstGeom>
          <a:noFill/>
        </p:spPr>
        <p:txBody>
          <a:bodyPr wrap="square" rtlCol="0">
            <a:spAutoFit/>
          </a:bodyPr>
          <a:lstStyle/>
          <a:p>
            <a:pPr marL="285750" indent="-285750">
              <a:buFont typeface="Arial" panose="020B0604020202020204" pitchFamily="34" charset="0"/>
              <a:buChar char="•"/>
            </a:pPr>
            <a:r>
              <a:rPr lang="en-US" sz="2000" b="1" i="1" u="sng"/>
              <a:t>BUT </a:t>
            </a:r>
            <a:r>
              <a:rPr lang="en-US" sz="2000" b="1" i="1"/>
              <a:t>there are many other cytokines that are drivers of HLH</a:t>
            </a:r>
          </a:p>
          <a:p>
            <a:pPr marL="742950" lvl="1" indent="-285750">
              <a:buFont typeface="Arial" panose="020B0604020202020204" pitchFamily="34" charset="0"/>
              <a:buChar char="•"/>
            </a:pPr>
            <a:r>
              <a:rPr lang="en-US" i="1">
                <a:solidFill>
                  <a:srgbClr val="000000"/>
                </a:solidFill>
                <a:ea typeface="ＭＳ Ｐゴシック" charset="0"/>
                <a:cs typeface="Symbol" charset="2"/>
              </a:rPr>
              <a:t>Prf1</a:t>
            </a:r>
            <a:r>
              <a:rPr lang="en-US">
                <a:solidFill>
                  <a:srgbClr val="000000"/>
                </a:solidFill>
                <a:ea typeface="ＭＳ Ｐゴシック" charset="0"/>
                <a:cs typeface="Symbol" charset="2"/>
              </a:rPr>
              <a:t>-/- </a:t>
            </a:r>
            <a:r>
              <a:rPr lang="en-US" i="1" err="1">
                <a:solidFill>
                  <a:srgbClr val="000000"/>
                </a:solidFill>
                <a:ea typeface="ＭＳ Ｐゴシック" charset="0"/>
                <a:cs typeface="Symbol" charset="2"/>
              </a:rPr>
              <a:t>Ifng</a:t>
            </a:r>
            <a:r>
              <a:rPr lang="en-US">
                <a:solidFill>
                  <a:srgbClr val="000000"/>
                </a:solidFill>
                <a:ea typeface="ＭＳ Ｐゴシック" charset="0"/>
                <a:cs typeface="Symbol" charset="2"/>
              </a:rPr>
              <a:t>-/- mice still die following LCMV infection</a:t>
            </a:r>
          </a:p>
          <a:p>
            <a:pPr marL="742950" lvl="1" indent="-285750">
              <a:buFont typeface="Arial" panose="020B0604020202020204" pitchFamily="34" charset="0"/>
              <a:buChar char="•"/>
            </a:pPr>
            <a:r>
              <a:rPr lang="en-US">
                <a:solidFill>
                  <a:srgbClr val="000000"/>
                </a:solidFill>
                <a:ea typeface="ＭＳ Ｐゴシック" charset="0"/>
                <a:cs typeface="Symbol" charset="2"/>
              </a:rPr>
              <a:t>Anti-</a:t>
            </a:r>
            <a:r>
              <a:rPr lang="en-US" err="1">
                <a:solidFill>
                  <a:srgbClr val="000000"/>
                </a:solidFill>
                <a:ea typeface="ＭＳ Ｐゴシック" charset="0"/>
                <a:cs typeface="Symbol" charset="2"/>
              </a:rPr>
              <a:t>TNFa</a:t>
            </a:r>
            <a:r>
              <a:rPr lang="en-US">
                <a:solidFill>
                  <a:srgbClr val="000000"/>
                </a:solidFill>
                <a:ea typeface="ＭＳ Ｐゴシック" charset="0"/>
                <a:cs typeface="Symbol" charset="2"/>
              </a:rPr>
              <a:t>, not anti-</a:t>
            </a:r>
            <a:r>
              <a:rPr lang="en-US" err="1">
                <a:solidFill>
                  <a:srgbClr val="000000"/>
                </a:solidFill>
                <a:ea typeface="ＭＳ Ｐゴシック" charset="0"/>
                <a:cs typeface="Symbol" charset="2"/>
              </a:rPr>
              <a:t>IFNg</a:t>
            </a:r>
            <a:r>
              <a:rPr lang="en-US">
                <a:solidFill>
                  <a:srgbClr val="000000"/>
                </a:solidFill>
                <a:ea typeface="ＭＳ Ｐゴシック" charset="0"/>
                <a:cs typeface="Symbol" charset="2"/>
              </a:rPr>
              <a:t>, protects </a:t>
            </a:r>
            <a:r>
              <a:rPr lang="en-US" i="1">
                <a:solidFill>
                  <a:srgbClr val="000000"/>
                </a:solidFill>
                <a:ea typeface="ＭＳ Ｐゴシック" charset="0"/>
                <a:cs typeface="Symbol" charset="2"/>
              </a:rPr>
              <a:t>Prf1</a:t>
            </a:r>
            <a:r>
              <a:rPr lang="en-US">
                <a:solidFill>
                  <a:srgbClr val="000000"/>
                </a:solidFill>
                <a:ea typeface="ＭＳ Ｐゴシック" charset="0"/>
                <a:cs typeface="Symbol" charset="2"/>
              </a:rPr>
              <a:t>-/- mice from MCMV</a:t>
            </a:r>
          </a:p>
        </p:txBody>
      </p:sp>
      <p:pic>
        <p:nvPicPr>
          <p:cNvPr id="12" name="Picture 11">
            <a:extLst>
              <a:ext uri="{FF2B5EF4-FFF2-40B4-BE49-F238E27FC236}">
                <a16:creationId xmlns:a16="http://schemas.microsoft.com/office/drawing/2014/main" id="{47E1F16C-2E25-6B4C-84B9-3A1DC8F80914}"/>
              </a:ext>
            </a:extLst>
          </p:cNvPr>
          <p:cNvPicPr>
            <a:picLocks noChangeAspect="1"/>
          </p:cNvPicPr>
          <p:nvPr/>
        </p:nvPicPr>
        <p:blipFill rotWithShape="1">
          <a:blip r:embed="rId4"/>
          <a:srcRect l="50000"/>
          <a:stretch/>
        </p:blipFill>
        <p:spPr>
          <a:xfrm>
            <a:off x="3848100" y="3510695"/>
            <a:ext cx="4933950" cy="3086435"/>
          </a:xfrm>
          <a:prstGeom prst="rect">
            <a:avLst/>
          </a:prstGeom>
        </p:spPr>
      </p:pic>
      <p:pic>
        <p:nvPicPr>
          <p:cNvPr id="13" name="Picture 12">
            <a:extLst>
              <a:ext uri="{FF2B5EF4-FFF2-40B4-BE49-F238E27FC236}">
                <a16:creationId xmlns:a16="http://schemas.microsoft.com/office/drawing/2014/main" id="{71065ED3-FDD0-304F-ABB0-E83DBFEEFFFD}"/>
              </a:ext>
            </a:extLst>
          </p:cNvPr>
          <p:cNvPicPr>
            <a:picLocks noChangeAspect="1"/>
          </p:cNvPicPr>
          <p:nvPr/>
        </p:nvPicPr>
        <p:blipFill>
          <a:blip r:embed="rId5"/>
          <a:stretch>
            <a:fillRect/>
          </a:stretch>
        </p:blipFill>
        <p:spPr>
          <a:xfrm>
            <a:off x="6132309" y="518623"/>
            <a:ext cx="2649741" cy="642562"/>
          </a:xfrm>
          <a:prstGeom prst="rect">
            <a:avLst/>
          </a:prstGeom>
        </p:spPr>
      </p:pic>
    </p:spTree>
    <p:extLst>
      <p:ext uri="{BB962C8B-B14F-4D97-AF65-F5344CB8AC3E}">
        <p14:creationId xmlns:p14="http://schemas.microsoft.com/office/powerpoint/2010/main" val="1341595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56420" y="552988"/>
            <a:ext cx="7812881" cy="857250"/>
          </a:xfrm>
        </p:spPr>
        <p:txBody>
          <a:bodyPr>
            <a:normAutofit/>
          </a:bodyPr>
          <a:lstStyle/>
          <a:p>
            <a:pPr eaLnBrk="1" hangingPunct="1"/>
            <a:r>
              <a:rPr lang="en-US">
                <a:latin typeface="+mn-lt"/>
                <a:ea typeface="ＭＳ Ｐゴシック" charset="0"/>
                <a:cs typeface="ＭＳ Ｐゴシック" charset="0"/>
              </a:rPr>
              <a:t>Why Ruxolitinib?</a:t>
            </a:r>
          </a:p>
        </p:txBody>
      </p:sp>
      <p:sp>
        <p:nvSpPr>
          <p:cNvPr id="5" name="Rectangle 3"/>
          <p:cNvSpPr txBox="1">
            <a:spLocks noChangeArrowheads="1"/>
          </p:cNvSpPr>
          <p:nvPr/>
        </p:nvSpPr>
        <p:spPr>
          <a:xfrm>
            <a:off x="3105150" y="2324100"/>
            <a:ext cx="4991100" cy="3028155"/>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94" lvl="1" indent="-257194" fontAlgn="base">
              <a:lnSpc>
                <a:spcPct val="110000"/>
              </a:lnSpc>
              <a:spcAft>
                <a:spcPct val="0"/>
              </a:spcAft>
              <a:buFont typeface="Arial"/>
              <a:buChar char="•"/>
            </a:pPr>
            <a:endParaRPr lang="en-US" sz="1800">
              <a:solidFill>
                <a:srgbClr val="000000"/>
              </a:solidFill>
              <a:latin typeface="Arial"/>
              <a:ea typeface="ＭＳ Ｐゴシック" charset="0"/>
              <a:cs typeface="Arial"/>
            </a:endParaRPr>
          </a:p>
        </p:txBody>
      </p:sp>
      <p:pic>
        <p:nvPicPr>
          <p:cNvPr id="6" name="Picture 5" descr="Screen shot 2013-10-19 at 8.34.39 PM.png"/>
          <p:cNvPicPr>
            <a:picLocks noChangeAspect="1"/>
          </p:cNvPicPr>
          <p:nvPr/>
        </p:nvPicPr>
        <p:blipFill>
          <a:blip r:embed="rId3"/>
          <a:stretch>
            <a:fillRect/>
          </a:stretch>
        </p:blipFill>
        <p:spPr>
          <a:xfrm>
            <a:off x="556420" y="1410238"/>
            <a:ext cx="2821786" cy="4290436"/>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3624234" y="1552984"/>
            <a:ext cx="4367606" cy="4004943"/>
          </a:xfrm>
          <a:prstGeom prst="rect">
            <a:avLst/>
          </a:prstGeom>
          <a:noFill/>
        </p:spPr>
        <p:txBody>
          <a:bodyPr wrap="none" rtlCol="0">
            <a:spAutoFit/>
          </a:bodyPr>
          <a:lstStyle/>
          <a:p>
            <a:pPr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 Potent, reversible inhibitor of JAK1/2</a:t>
            </a:r>
          </a:p>
          <a:p>
            <a:pPr lvl="1"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Through this function it inhibits </a:t>
            </a:r>
          </a:p>
          <a:p>
            <a:pPr lvl="1" defTabSz="685800" fontAlgn="base">
              <a:lnSpc>
                <a:spcPts val="2835"/>
              </a:lnSpc>
              <a:spcBef>
                <a:spcPct val="0"/>
              </a:spcBef>
              <a:spcAft>
                <a:spcPct val="0"/>
              </a:spcAft>
              <a:buClr>
                <a:srgbClr val="800000"/>
              </a:buClr>
            </a:pPr>
            <a:r>
              <a:rPr lang="en-US" sz="2000" b="1">
                <a:solidFill>
                  <a:srgbClr val="000000"/>
                </a:solidFill>
                <a:cs typeface="Arial"/>
              </a:rPr>
              <a:t>  signaling of multiple cytokines</a:t>
            </a:r>
          </a:p>
          <a:p>
            <a:pPr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 Oral, excellent bioavailability</a:t>
            </a:r>
          </a:p>
          <a:p>
            <a:pPr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 Short half life, no accumulation</a:t>
            </a:r>
          </a:p>
          <a:p>
            <a:pPr marL="685850" lvl="1" indent="-342924" defTabSz="685800" fontAlgn="base">
              <a:lnSpc>
                <a:spcPts val="2835"/>
              </a:lnSpc>
              <a:spcBef>
                <a:spcPct val="0"/>
              </a:spcBef>
              <a:spcAft>
                <a:spcPct val="0"/>
              </a:spcAft>
              <a:buClr>
                <a:srgbClr val="800000"/>
              </a:buClr>
              <a:buFont typeface="Wingdings" charset="2"/>
              <a:buChar char="Ø"/>
            </a:pPr>
            <a:r>
              <a:rPr lang="en-US" sz="2000" b="1">
                <a:solidFill>
                  <a:srgbClr val="000000"/>
                </a:solidFill>
                <a:cs typeface="Arial"/>
              </a:rPr>
              <a:t> </a:t>
            </a:r>
            <a:r>
              <a:rPr lang="en-US" sz="2000">
                <a:solidFill>
                  <a:srgbClr val="000000"/>
                </a:solidFill>
                <a:cs typeface="Arial"/>
              </a:rPr>
              <a:t>Allows for dose titration</a:t>
            </a:r>
          </a:p>
          <a:p>
            <a:pPr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 Target HLH via distinct mechanisms</a:t>
            </a:r>
          </a:p>
          <a:p>
            <a:pPr marL="600119" lvl="1" indent="-257194" defTabSz="685800" fontAlgn="base">
              <a:lnSpc>
                <a:spcPts val="2835"/>
              </a:lnSpc>
              <a:spcBef>
                <a:spcPct val="0"/>
              </a:spcBef>
              <a:spcAft>
                <a:spcPct val="0"/>
              </a:spcAft>
              <a:buClr>
                <a:srgbClr val="800000"/>
              </a:buClr>
              <a:buFont typeface="Wingdings" charset="2"/>
              <a:buChar char="Ø"/>
            </a:pPr>
            <a:r>
              <a:rPr lang="en-US" sz="2000">
                <a:solidFill>
                  <a:srgbClr val="000000"/>
                </a:solidFill>
                <a:cs typeface="Arial"/>
              </a:rPr>
              <a:t>Synergy with current agents</a:t>
            </a:r>
          </a:p>
          <a:p>
            <a:pPr marL="600119" lvl="1" indent="-257194" defTabSz="685800" fontAlgn="base">
              <a:lnSpc>
                <a:spcPts val="2835"/>
              </a:lnSpc>
              <a:spcBef>
                <a:spcPct val="0"/>
              </a:spcBef>
              <a:spcAft>
                <a:spcPct val="0"/>
              </a:spcAft>
              <a:buClr>
                <a:srgbClr val="800000"/>
              </a:buClr>
              <a:buFont typeface="Wingdings" charset="2"/>
              <a:buChar char="Ø"/>
            </a:pPr>
            <a:r>
              <a:rPr lang="en-US" sz="2000">
                <a:solidFill>
                  <a:srgbClr val="000000"/>
                </a:solidFill>
                <a:cs typeface="Arial"/>
              </a:rPr>
              <a:t>Allow for dose reductions</a:t>
            </a:r>
          </a:p>
          <a:p>
            <a:pPr defTabSz="685800" fontAlgn="base">
              <a:lnSpc>
                <a:spcPts val="2835"/>
              </a:lnSpc>
              <a:spcBef>
                <a:spcPct val="0"/>
              </a:spcBef>
              <a:spcAft>
                <a:spcPct val="0"/>
              </a:spcAft>
              <a:buClr>
                <a:srgbClr val="800000"/>
              </a:buClr>
              <a:buFont typeface="Arial"/>
              <a:buChar char="•"/>
            </a:pPr>
            <a:r>
              <a:rPr lang="en-US" sz="2000" b="1">
                <a:solidFill>
                  <a:srgbClr val="000000"/>
                </a:solidFill>
                <a:cs typeface="Arial"/>
              </a:rPr>
              <a:t> FDA approved, defined toxicity profile</a:t>
            </a:r>
          </a:p>
          <a:p>
            <a:pPr defTabSz="685800" fontAlgn="base">
              <a:lnSpc>
                <a:spcPts val="2835"/>
              </a:lnSpc>
              <a:spcBef>
                <a:spcPct val="0"/>
              </a:spcBef>
              <a:spcAft>
                <a:spcPct val="0"/>
              </a:spcAft>
              <a:buClr>
                <a:srgbClr val="800000"/>
              </a:buClr>
            </a:pPr>
            <a:endParaRPr lang="en-US" b="1">
              <a:solidFill>
                <a:srgbClr val="000000"/>
              </a:solidFill>
              <a:latin typeface="Arial"/>
              <a:cs typeface="Arial"/>
            </a:endParaRPr>
          </a:p>
        </p:txBody>
      </p:sp>
      <p:pic>
        <p:nvPicPr>
          <p:cNvPr id="7" name="Picture 6">
            <a:extLst>
              <a:ext uri="{FF2B5EF4-FFF2-40B4-BE49-F238E27FC236}">
                <a16:creationId xmlns:a16="http://schemas.microsoft.com/office/drawing/2014/main" id="{A1DB4F6C-EB63-6F43-B7F9-9C56F60CE62F}"/>
              </a:ext>
            </a:extLst>
          </p:cNvPr>
          <p:cNvPicPr>
            <a:picLocks noChangeAspect="1"/>
          </p:cNvPicPr>
          <p:nvPr/>
        </p:nvPicPr>
        <p:blipFill>
          <a:blip r:embed="rId4"/>
          <a:stretch>
            <a:fillRect/>
          </a:stretch>
        </p:blipFill>
        <p:spPr>
          <a:xfrm>
            <a:off x="5857048" y="392328"/>
            <a:ext cx="2649741" cy="642562"/>
          </a:xfrm>
          <a:prstGeom prst="rect">
            <a:avLst/>
          </a:prstGeom>
        </p:spPr>
      </p:pic>
    </p:spTree>
    <p:extLst>
      <p:ext uri="{BB962C8B-B14F-4D97-AF65-F5344CB8AC3E}">
        <p14:creationId xmlns:p14="http://schemas.microsoft.com/office/powerpoint/2010/main" val="422222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2A716-4A3E-F24E-87F2-87698B237619}"/>
              </a:ext>
            </a:extLst>
          </p:cNvPr>
          <p:cNvSpPr>
            <a:spLocks noGrp="1"/>
          </p:cNvSpPr>
          <p:nvPr>
            <p:ph type="title"/>
          </p:nvPr>
        </p:nvSpPr>
        <p:spPr>
          <a:xfrm>
            <a:off x="628649" y="557189"/>
            <a:ext cx="7886699" cy="1296287"/>
          </a:xfrm>
        </p:spPr>
        <p:txBody>
          <a:bodyPr vert="horz" lIns="91440" tIns="45720" rIns="91440" bIns="45720" rtlCol="0" anchor="b">
            <a:normAutofit/>
          </a:bodyPr>
          <a:lstStyle/>
          <a:p>
            <a:pPr algn="ctr" defTabSz="914400"/>
            <a:r>
              <a:rPr lang="en-US" sz="4200" b="1" kern="1200">
                <a:solidFill>
                  <a:schemeClr val="tx1"/>
                </a:solidFill>
                <a:latin typeface="+mj-lt"/>
                <a:ea typeface="+mj-ea"/>
                <a:cs typeface="+mj-cs"/>
              </a:rPr>
              <a:t>Synergy with HLH-Directed Therapies</a:t>
            </a:r>
          </a:p>
        </p:txBody>
      </p:sp>
      <p:sp>
        <p:nvSpPr>
          <p:cNvPr id="3" name="Content Placeholder 2">
            <a:extLst>
              <a:ext uri="{FF2B5EF4-FFF2-40B4-BE49-F238E27FC236}">
                <a16:creationId xmlns:a16="http://schemas.microsoft.com/office/drawing/2014/main" id="{8E83DFAB-A3AE-3F4C-A83E-89644BFC8CA6}"/>
              </a:ext>
            </a:extLst>
          </p:cNvPr>
          <p:cNvSpPr>
            <a:spLocks noGrp="1"/>
          </p:cNvSpPr>
          <p:nvPr>
            <p:ph idx="1"/>
          </p:nvPr>
        </p:nvSpPr>
        <p:spPr>
          <a:xfrm>
            <a:off x="628649" y="2046851"/>
            <a:ext cx="7886699" cy="728910"/>
          </a:xfrm>
        </p:spPr>
        <p:txBody>
          <a:bodyPr vert="horz" lIns="91440" tIns="45720" rIns="91440" bIns="45720" rtlCol="0">
            <a:normAutofit fontScale="92500"/>
          </a:bodyPr>
          <a:lstStyle/>
          <a:p>
            <a:pPr marL="0" indent="0" algn="ctr" defTabSz="914400">
              <a:spcBef>
                <a:spcPts val="1000"/>
              </a:spcBef>
              <a:buNone/>
            </a:pPr>
            <a:r>
              <a:rPr lang="en-US" sz="2200"/>
              <a:t>In addition to inhibition of cytokine </a:t>
            </a:r>
            <a:r>
              <a:rPr lang="en-US" sz="2200" err="1"/>
              <a:t>signalling</a:t>
            </a:r>
            <a:r>
              <a:rPr lang="en-US" sz="2200"/>
              <a:t> r</a:t>
            </a:r>
            <a:r>
              <a:rPr lang="en-US" sz="2200" kern="1200">
                <a:solidFill>
                  <a:schemeClr val="tx1"/>
                </a:solidFill>
                <a:latin typeface="+mn-lt"/>
                <a:ea typeface="+mn-ea"/>
                <a:cs typeface="+mn-cs"/>
              </a:rPr>
              <a:t>uxolitinib sensitizes cells to dexamethasone-induced cell death by inhibiting pSTAT5 phosphorylation</a:t>
            </a:r>
          </a:p>
        </p:txBody>
      </p:sp>
      <p:pic>
        <p:nvPicPr>
          <p:cNvPr id="4" name="Picture 3">
            <a:extLst>
              <a:ext uri="{FF2B5EF4-FFF2-40B4-BE49-F238E27FC236}">
                <a16:creationId xmlns:a16="http://schemas.microsoft.com/office/drawing/2014/main" id="{D134A29C-330F-BB48-B6A0-358AA5F37D58}"/>
              </a:ext>
            </a:extLst>
          </p:cNvPr>
          <p:cNvPicPr>
            <a:picLocks noChangeAspect="1"/>
          </p:cNvPicPr>
          <p:nvPr/>
        </p:nvPicPr>
        <p:blipFill>
          <a:blip r:embed="rId3"/>
          <a:stretch>
            <a:fillRect/>
          </a:stretch>
        </p:blipFill>
        <p:spPr>
          <a:xfrm>
            <a:off x="135661" y="3811461"/>
            <a:ext cx="8870390" cy="2386128"/>
          </a:xfrm>
          <a:prstGeom prst="rect">
            <a:avLst/>
          </a:prstGeom>
        </p:spPr>
      </p:pic>
      <p:sp>
        <p:nvSpPr>
          <p:cNvPr id="6" name="TextBox 5">
            <a:extLst>
              <a:ext uri="{FF2B5EF4-FFF2-40B4-BE49-F238E27FC236}">
                <a16:creationId xmlns:a16="http://schemas.microsoft.com/office/drawing/2014/main" id="{4D8F9C3A-9D69-6A4F-95FF-4875A628A28B}"/>
              </a:ext>
            </a:extLst>
          </p:cNvPr>
          <p:cNvSpPr txBox="1"/>
          <p:nvPr/>
        </p:nvSpPr>
        <p:spPr>
          <a:xfrm>
            <a:off x="242495" y="3429000"/>
            <a:ext cx="2736647" cy="369332"/>
          </a:xfrm>
          <a:prstGeom prst="rect">
            <a:avLst/>
          </a:prstGeom>
          <a:noFill/>
        </p:spPr>
        <p:txBody>
          <a:bodyPr wrap="none" rtlCol="0">
            <a:spAutoFit/>
          </a:bodyPr>
          <a:lstStyle/>
          <a:p>
            <a:pPr defTabSz="914400" fontAlgn="base">
              <a:spcBef>
                <a:spcPct val="0"/>
              </a:spcBef>
              <a:spcAft>
                <a:spcPct val="0"/>
              </a:spcAft>
            </a:pPr>
            <a:r>
              <a:rPr lang="en-US">
                <a:solidFill>
                  <a:srgbClr val="000000"/>
                </a:solidFill>
                <a:latin typeface="Arial" pitchFamily="-110" charset="0"/>
              </a:rPr>
              <a:t>Normal response to DEX</a:t>
            </a:r>
          </a:p>
        </p:txBody>
      </p:sp>
      <p:sp>
        <p:nvSpPr>
          <p:cNvPr id="8" name="TextBox 7">
            <a:extLst>
              <a:ext uri="{FF2B5EF4-FFF2-40B4-BE49-F238E27FC236}">
                <a16:creationId xmlns:a16="http://schemas.microsoft.com/office/drawing/2014/main" id="{3A5E1A5B-B9CB-2F43-A954-255CFDDC7008}"/>
              </a:ext>
            </a:extLst>
          </p:cNvPr>
          <p:cNvSpPr txBox="1"/>
          <p:nvPr/>
        </p:nvSpPr>
        <p:spPr>
          <a:xfrm>
            <a:off x="3112764" y="3429000"/>
            <a:ext cx="2916183" cy="369332"/>
          </a:xfrm>
          <a:prstGeom prst="rect">
            <a:avLst/>
          </a:prstGeom>
          <a:noFill/>
        </p:spPr>
        <p:txBody>
          <a:bodyPr wrap="none" rtlCol="0">
            <a:spAutoFit/>
          </a:bodyPr>
          <a:lstStyle/>
          <a:p>
            <a:pPr defTabSz="914400" fontAlgn="base">
              <a:spcBef>
                <a:spcPct val="0"/>
              </a:spcBef>
              <a:spcAft>
                <a:spcPct val="0"/>
              </a:spcAft>
            </a:pPr>
            <a:r>
              <a:rPr lang="en-US">
                <a:solidFill>
                  <a:srgbClr val="000000"/>
                </a:solidFill>
                <a:latin typeface="Arial" pitchFamily="-110" charset="0"/>
              </a:rPr>
              <a:t>Cytokine inhibition of DEX </a:t>
            </a:r>
          </a:p>
        </p:txBody>
      </p:sp>
      <p:sp>
        <p:nvSpPr>
          <p:cNvPr id="10" name="TextBox 9">
            <a:extLst>
              <a:ext uri="{FF2B5EF4-FFF2-40B4-BE49-F238E27FC236}">
                <a16:creationId xmlns:a16="http://schemas.microsoft.com/office/drawing/2014/main" id="{32017996-B18E-E54F-9DC0-A3987C87CF7C}"/>
              </a:ext>
            </a:extLst>
          </p:cNvPr>
          <p:cNvSpPr txBox="1"/>
          <p:nvPr/>
        </p:nvSpPr>
        <p:spPr>
          <a:xfrm>
            <a:off x="6005097" y="3415871"/>
            <a:ext cx="3121367" cy="369332"/>
          </a:xfrm>
          <a:prstGeom prst="rect">
            <a:avLst/>
          </a:prstGeom>
          <a:noFill/>
        </p:spPr>
        <p:txBody>
          <a:bodyPr wrap="none" rtlCol="0">
            <a:spAutoFit/>
          </a:bodyPr>
          <a:lstStyle/>
          <a:p>
            <a:pPr defTabSz="914400" fontAlgn="base">
              <a:spcBef>
                <a:spcPct val="0"/>
              </a:spcBef>
              <a:spcAft>
                <a:spcPct val="0"/>
              </a:spcAft>
            </a:pPr>
            <a:r>
              <a:rPr lang="en-US">
                <a:solidFill>
                  <a:srgbClr val="000000"/>
                </a:solidFill>
                <a:latin typeface="Arial" pitchFamily="-110" charset="0"/>
              </a:rPr>
              <a:t>RUX restores DEX response</a:t>
            </a:r>
          </a:p>
        </p:txBody>
      </p:sp>
    </p:spTree>
    <p:extLst>
      <p:ext uri="{BB962C8B-B14F-4D97-AF65-F5344CB8AC3E}">
        <p14:creationId xmlns:p14="http://schemas.microsoft.com/office/powerpoint/2010/main" val="176044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D272-6A31-4374-9C9E-379F7CA5F19F}"/>
              </a:ext>
            </a:extLst>
          </p:cNvPr>
          <p:cNvSpPr>
            <a:spLocks noGrp="1"/>
          </p:cNvSpPr>
          <p:nvPr>
            <p:ph type="title"/>
          </p:nvPr>
        </p:nvSpPr>
        <p:spPr>
          <a:xfrm>
            <a:off x="768096" y="1296162"/>
            <a:ext cx="7290054" cy="1124712"/>
          </a:xfrm>
        </p:spPr>
        <p:txBody>
          <a:bodyPr>
            <a:normAutofit/>
          </a:bodyPr>
          <a:lstStyle/>
          <a:p>
            <a:r>
              <a:rPr lang="en-US" b="1"/>
              <a:t>Trial Objectives</a:t>
            </a:r>
          </a:p>
        </p:txBody>
      </p:sp>
      <p:graphicFrame>
        <p:nvGraphicFramePr>
          <p:cNvPr id="5" name="Content Placeholder 2">
            <a:extLst>
              <a:ext uri="{FF2B5EF4-FFF2-40B4-BE49-F238E27FC236}">
                <a16:creationId xmlns:a16="http://schemas.microsoft.com/office/drawing/2014/main" id="{21F1E50F-1C19-42B1-92DB-704EAA647D83}"/>
              </a:ext>
            </a:extLst>
          </p:cNvPr>
          <p:cNvGraphicFramePr>
            <a:graphicFrameLocks noGrp="1"/>
          </p:cNvGraphicFramePr>
          <p:nvPr>
            <p:ph idx="1"/>
          </p:nvPr>
        </p:nvGraphicFramePr>
        <p:xfrm>
          <a:off x="767953" y="2571750"/>
          <a:ext cx="7290197" cy="3017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2379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03DB-F16F-F640-ADF2-4C6D606D7010}"/>
              </a:ext>
            </a:extLst>
          </p:cNvPr>
          <p:cNvSpPr>
            <a:spLocks noGrp="1"/>
          </p:cNvSpPr>
          <p:nvPr>
            <p:ph type="title"/>
          </p:nvPr>
        </p:nvSpPr>
        <p:spPr/>
        <p:txBody>
          <a:bodyPr/>
          <a:lstStyle/>
          <a:p>
            <a:r>
              <a:rPr lang="en-US" b="1"/>
              <a:t>HLHRUXO Building Blocks</a:t>
            </a:r>
          </a:p>
        </p:txBody>
      </p:sp>
      <p:sp>
        <p:nvSpPr>
          <p:cNvPr id="4" name="Rounded Rectangle 3">
            <a:extLst>
              <a:ext uri="{FF2B5EF4-FFF2-40B4-BE49-F238E27FC236}">
                <a16:creationId xmlns:a16="http://schemas.microsoft.com/office/drawing/2014/main" id="{5BD534E4-42ED-5B45-AD4D-728F8426909F}"/>
              </a:ext>
            </a:extLst>
          </p:cNvPr>
          <p:cNvSpPr/>
          <p:nvPr/>
        </p:nvSpPr>
        <p:spPr>
          <a:xfrm>
            <a:off x="392129" y="2218296"/>
            <a:ext cx="1563624" cy="3545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Treat Trigger</a:t>
            </a:r>
          </a:p>
        </p:txBody>
      </p:sp>
      <p:sp>
        <p:nvSpPr>
          <p:cNvPr id="5" name="Rounded Rectangle 4">
            <a:extLst>
              <a:ext uri="{FF2B5EF4-FFF2-40B4-BE49-F238E27FC236}">
                <a16:creationId xmlns:a16="http://schemas.microsoft.com/office/drawing/2014/main" id="{5D1A260A-3A6F-6B49-8993-E8C5C2426958}"/>
              </a:ext>
            </a:extLst>
          </p:cNvPr>
          <p:cNvSpPr/>
          <p:nvPr/>
        </p:nvSpPr>
        <p:spPr>
          <a:xfrm>
            <a:off x="2163959" y="2218296"/>
            <a:ext cx="1563624" cy="3545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a:p>
          <a:p>
            <a:pPr algn="ctr"/>
            <a:endParaRPr lang="en-US"/>
          </a:p>
          <a:p>
            <a:pPr algn="ctr"/>
            <a:r>
              <a:rPr lang="en-US" err="1"/>
              <a:t>Ruxolitinib</a:t>
            </a: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Inhibition of multiple key cytokines</a:t>
            </a:r>
          </a:p>
          <a:p>
            <a:pPr algn="ctr"/>
            <a:endParaRPr lang="en-US"/>
          </a:p>
          <a:p>
            <a:pPr algn="ctr"/>
            <a:endParaRPr lang="en-US" sz="1500"/>
          </a:p>
        </p:txBody>
      </p:sp>
      <p:sp>
        <p:nvSpPr>
          <p:cNvPr id="6" name="Rounded Rectangle 5">
            <a:extLst>
              <a:ext uri="{FF2B5EF4-FFF2-40B4-BE49-F238E27FC236}">
                <a16:creationId xmlns:a16="http://schemas.microsoft.com/office/drawing/2014/main" id="{779BA3EC-1B67-4548-9060-F562FC2C79D2}"/>
              </a:ext>
            </a:extLst>
          </p:cNvPr>
          <p:cNvSpPr/>
          <p:nvPr/>
        </p:nvSpPr>
        <p:spPr>
          <a:xfrm>
            <a:off x="5110090" y="2218296"/>
            <a:ext cx="1563624" cy="3545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Steroids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err="1"/>
              <a:t>Tcell</a:t>
            </a:r>
            <a:r>
              <a:rPr lang="en-US"/>
              <a:t> Apoptosis</a:t>
            </a:r>
          </a:p>
        </p:txBody>
      </p:sp>
      <p:sp>
        <p:nvSpPr>
          <p:cNvPr id="7" name="Rounded Rectangle 6">
            <a:extLst>
              <a:ext uri="{FF2B5EF4-FFF2-40B4-BE49-F238E27FC236}">
                <a16:creationId xmlns:a16="http://schemas.microsoft.com/office/drawing/2014/main" id="{E5F7EE56-1D43-A446-A6B0-F650C8CE5E5E}"/>
              </a:ext>
            </a:extLst>
          </p:cNvPr>
          <p:cNvSpPr/>
          <p:nvPr/>
        </p:nvSpPr>
        <p:spPr>
          <a:xfrm>
            <a:off x="6881919" y="2218296"/>
            <a:ext cx="1563624" cy="3545059"/>
          </a:xfrm>
          <a:prstGeom prst="roundRect">
            <a:avLst/>
          </a:prstGeom>
          <a:ln w="4127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Etoposide</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err="1"/>
              <a:t>Tcell</a:t>
            </a:r>
            <a:r>
              <a:rPr lang="en-US"/>
              <a:t> Ablation</a:t>
            </a:r>
          </a:p>
        </p:txBody>
      </p:sp>
      <p:sp>
        <p:nvSpPr>
          <p:cNvPr id="19" name="Curved Right Arrow 18">
            <a:extLst>
              <a:ext uri="{FF2B5EF4-FFF2-40B4-BE49-F238E27FC236}">
                <a16:creationId xmlns:a16="http://schemas.microsoft.com/office/drawing/2014/main" id="{BD718A61-B858-F14D-886E-489B4C11832A}"/>
              </a:ext>
            </a:extLst>
          </p:cNvPr>
          <p:cNvSpPr/>
          <p:nvPr/>
        </p:nvSpPr>
        <p:spPr>
          <a:xfrm>
            <a:off x="3861316" y="4745213"/>
            <a:ext cx="1033976" cy="7174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Curved Left Arrow 19">
            <a:extLst>
              <a:ext uri="{FF2B5EF4-FFF2-40B4-BE49-F238E27FC236}">
                <a16:creationId xmlns:a16="http://schemas.microsoft.com/office/drawing/2014/main" id="{41A8750C-B709-0449-B151-86748DC7DD45}"/>
              </a:ext>
            </a:extLst>
          </p:cNvPr>
          <p:cNvSpPr/>
          <p:nvPr/>
        </p:nvSpPr>
        <p:spPr>
          <a:xfrm>
            <a:off x="4033911" y="3146764"/>
            <a:ext cx="909298" cy="84406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 name="TextBox 20">
            <a:extLst>
              <a:ext uri="{FF2B5EF4-FFF2-40B4-BE49-F238E27FC236}">
                <a16:creationId xmlns:a16="http://schemas.microsoft.com/office/drawing/2014/main" id="{29914DF2-0F08-C846-A853-A37C6B8AB93B}"/>
              </a:ext>
            </a:extLst>
          </p:cNvPr>
          <p:cNvSpPr txBox="1"/>
          <p:nvPr/>
        </p:nvSpPr>
        <p:spPr>
          <a:xfrm>
            <a:off x="3814012" y="4080510"/>
            <a:ext cx="1129197" cy="553998"/>
          </a:xfrm>
          <a:prstGeom prst="rect">
            <a:avLst/>
          </a:prstGeom>
          <a:noFill/>
        </p:spPr>
        <p:txBody>
          <a:bodyPr wrap="square" rtlCol="0">
            <a:spAutoFit/>
          </a:bodyPr>
          <a:lstStyle/>
          <a:p>
            <a:pPr algn="ctr"/>
            <a:r>
              <a:rPr lang="en-US" sz="1500" b="1"/>
              <a:t>Synergistic Effect</a:t>
            </a:r>
          </a:p>
        </p:txBody>
      </p:sp>
      <p:pic>
        <p:nvPicPr>
          <p:cNvPr id="22" name="Picture 21">
            <a:extLst>
              <a:ext uri="{FF2B5EF4-FFF2-40B4-BE49-F238E27FC236}">
                <a16:creationId xmlns:a16="http://schemas.microsoft.com/office/drawing/2014/main" id="{B5024B74-7F99-4A47-B55F-91AAEB0FFE3F}"/>
              </a:ext>
            </a:extLst>
          </p:cNvPr>
          <p:cNvPicPr>
            <a:picLocks noChangeAspect="1"/>
          </p:cNvPicPr>
          <p:nvPr/>
        </p:nvPicPr>
        <p:blipFill rotWithShape="1">
          <a:blip r:embed="rId3"/>
          <a:srcRect l="50000" t="28308" r="5090" b="14666"/>
          <a:stretch/>
        </p:blipFill>
        <p:spPr>
          <a:xfrm>
            <a:off x="2237564" y="2774329"/>
            <a:ext cx="1427500" cy="1812626"/>
          </a:xfrm>
          <a:prstGeom prst="rect">
            <a:avLst/>
          </a:prstGeom>
        </p:spPr>
      </p:pic>
      <p:pic>
        <p:nvPicPr>
          <p:cNvPr id="23" name="Picture 22">
            <a:extLst>
              <a:ext uri="{FF2B5EF4-FFF2-40B4-BE49-F238E27FC236}">
                <a16:creationId xmlns:a16="http://schemas.microsoft.com/office/drawing/2014/main" id="{6F6A9600-F10F-0148-ABAD-0F5DED95B17C}"/>
              </a:ext>
            </a:extLst>
          </p:cNvPr>
          <p:cNvPicPr>
            <a:picLocks noChangeAspect="1"/>
          </p:cNvPicPr>
          <p:nvPr/>
        </p:nvPicPr>
        <p:blipFill rotWithShape="1">
          <a:blip r:embed="rId4"/>
          <a:srcRect l="27265" t="21744" r="42677" b="32512"/>
          <a:stretch/>
        </p:blipFill>
        <p:spPr>
          <a:xfrm>
            <a:off x="5174982" y="2916916"/>
            <a:ext cx="1433840" cy="1527451"/>
          </a:xfrm>
          <a:prstGeom prst="rect">
            <a:avLst/>
          </a:prstGeom>
        </p:spPr>
      </p:pic>
      <p:pic>
        <p:nvPicPr>
          <p:cNvPr id="24" name="Picture 23">
            <a:extLst>
              <a:ext uri="{FF2B5EF4-FFF2-40B4-BE49-F238E27FC236}">
                <a16:creationId xmlns:a16="http://schemas.microsoft.com/office/drawing/2014/main" id="{C900B53A-636E-C140-A8EE-A369A6DAAC09}"/>
              </a:ext>
            </a:extLst>
          </p:cNvPr>
          <p:cNvPicPr>
            <a:picLocks noChangeAspect="1"/>
          </p:cNvPicPr>
          <p:nvPr/>
        </p:nvPicPr>
        <p:blipFill rotWithShape="1">
          <a:blip r:embed="rId4"/>
          <a:srcRect l="27265" t="21744" r="42677" b="32512"/>
          <a:stretch/>
        </p:blipFill>
        <p:spPr>
          <a:xfrm>
            <a:off x="6952485" y="2916915"/>
            <a:ext cx="1433840" cy="1527451"/>
          </a:xfrm>
          <a:prstGeom prst="rect">
            <a:avLst/>
          </a:prstGeom>
        </p:spPr>
      </p:pic>
    </p:spTree>
    <p:extLst>
      <p:ext uri="{BB962C8B-B14F-4D97-AF65-F5344CB8AC3E}">
        <p14:creationId xmlns:p14="http://schemas.microsoft.com/office/powerpoint/2010/main" val="12901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58DB-CC7C-C746-8750-6CE564B15135}"/>
              </a:ext>
            </a:extLst>
          </p:cNvPr>
          <p:cNvSpPr>
            <a:spLocks noGrp="1"/>
          </p:cNvSpPr>
          <p:nvPr>
            <p:ph type="title"/>
          </p:nvPr>
        </p:nvSpPr>
        <p:spPr/>
        <p:txBody>
          <a:bodyPr/>
          <a:lstStyle/>
          <a:p>
            <a:r>
              <a:rPr lang="en-US" b="1"/>
              <a:t>Trial Design</a:t>
            </a:r>
          </a:p>
        </p:txBody>
      </p:sp>
      <p:graphicFrame>
        <p:nvGraphicFramePr>
          <p:cNvPr id="4" name="Content Placeholder 3">
            <a:extLst>
              <a:ext uri="{FF2B5EF4-FFF2-40B4-BE49-F238E27FC236}">
                <a16:creationId xmlns:a16="http://schemas.microsoft.com/office/drawing/2014/main" id="{E5663076-5C8F-C949-9FAE-91A1AB714960}"/>
              </a:ext>
            </a:extLst>
          </p:cNvPr>
          <p:cNvGraphicFramePr>
            <a:graphicFrameLocks noGrp="1"/>
          </p:cNvGraphicFramePr>
          <p:nvPr>
            <p:ph idx="1"/>
            <p:extLst>
              <p:ext uri="{D42A27DB-BD31-4B8C-83A1-F6EECF244321}">
                <p14:modId xmlns:p14="http://schemas.microsoft.com/office/powerpoint/2010/main" val="194724918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377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D18A90B9A7BF4F9D1005337F422F5F" ma:contentTypeVersion="12" ma:contentTypeDescription="Create a new document." ma:contentTypeScope="" ma:versionID="f28cb5456bbf353ea174970ae00284e1">
  <xsd:schema xmlns:xsd="http://www.w3.org/2001/XMLSchema" xmlns:xs="http://www.w3.org/2001/XMLSchema" xmlns:p="http://schemas.microsoft.com/office/2006/metadata/properties" xmlns:ns2="afe89933-8a8c-4383-8841-6aece662cffa" xmlns:ns3="61a12d0b-b831-4ebc-af3e-8122a3400d20" targetNamespace="http://schemas.microsoft.com/office/2006/metadata/properties" ma:root="true" ma:fieldsID="496ac0e32ed22f437665b9a2d06094da" ns2:_="" ns3:_="">
    <xsd:import namespace="afe89933-8a8c-4383-8841-6aece662cffa"/>
    <xsd:import namespace="61a12d0b-b831-4ebc-af3e-8122a3400d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89933-8a8c-4383-8841-6aece662c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12d0b-b831-4ebc-af3e-8122a3400d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E1124D-ADD0-4FA1-A99A-10643D043349}">
  <ds:schemaRefs>
    <ds:schemaRef ds:uri="http://schemas.microsoft.com/sharepoint/v3/contenttype/forms"/>
  </ds:schemaRefs>
</ds:datastoreItem>
</file>

<file path=customXml/itemProps2.xml><?xml version="1.0" encoding="utf-8"?>
<ds:datastoreItem xmlns:ds="http://schemas.openxmlformats.org/officeDocument/2006/customXml" ds:itemID="{C79587BC-C0C0-499B-8A2F-E3C51D8DFC90}">
  <ds:schemaRefs>
    <ds:schemaRef ds:uri="61a12d0b-b831-4ebc-af3e-8122a3400d20"/>
    <ds:schemaRef ds:uri="afe89933-8a8c-4383-8841-6aece662cf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9310B2-0C3A-413E-8D5B-580604096CA3}">
  <ds:schemaRefs>
    <ds:schemaRef ds:uri="61a12d0b-b831-4ebc-af3e-8122a3400d20"/>
    <ds:schemaRef ds:uri="afe89933-8a8c-4383-8841-6aece662cf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1351</Words>
  <Application>Microsoft Office PowerPoint</Application>
  <PresentationFormat>On-screen Show (4:3)</PresentationFormat>
  <Paragraphs>197</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Symbol</vt:lpstr>
      <vt:lpstr>Times</vt:lpstr>
      <vt:lpstr>Wingdings</vt:lpstr>
      <vt:lpstr>Office Theme</vt:lpstr>
      <vt:lpstr>PowerPoint Presentation</vt:lpstr>
      <vt:lpstr>PowerPoint Presentation</vt:lpstr>
      <vt:lpstr>                           </vt:lpstr>
      <vt:lpstr>What do we know about HLH pathophysiology?</vt:lpstr>
      <vt:lpstr>Why Ruxolitinib?</vt:lpstr>
      <vt:lpstr>Synergy with HLH-Directed Therapies</vt:lpstr>
      <vt:lpstr>Trial Objectives</vt:lpstr>
      <vt:lpstr>HLHRUXO Building Blocks</vt:lpstr>
      <vt:lpstr>Trial Design</vt:lpstr>
      <vt:lpstr>HLH-94 Therapy</vt:lpstr>
      <vt:lpstr>HLHRUXO Frontline Safety Phase Therapy</vt:lpstr>
      <vt:lpstr>HLHRUXO Frontline Expansion Phase  and Salvage Arm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Hines, Melissa</dc:creator>
  <cp:lastModifiedBy>Ryan, Kristen</cp:lastModifiedBy>
  <cp:revision>1</cp:revision>
  <dcterms:created xsi:type="dcterms:W3CDTF">2018-08-30T20:02:09Z</dcterms:created>
  <dcterms:modified xsi:type="dcterms:W3CDTF">2022-06-01T17:20:10Z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0x01010001D18A90B9A7BF4F9D1005337F422F5F</vt:lpwstr>
  </property>
</Properties>
</file>